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79" r:id="rId3"/>
    <p:sldId id="278" r:id="rId4"/>
    <p:sldId id="277" r:id="rId5"/>
    <p:sldId id="281" r:id="rId6"/>
    <p:sldId id="282" r:id="rId7"/>
    <p:sldId id="4418" r:id="rId8"/>
    <p:sldId id="4419" r:id="rId9"/>
    <p:sldId id="285" r:id="rId10"/>
    <p:sldId id="287" r:id="rId11"/>
    <p:sldId id="288" r:id="rId12"/>
    <p:sldId id="289" r:id="rId13"/>
    <p:sldId id="4412" r:id="rId14"/>
    <p:sldId id="439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</p:sldIdLst>
  <p:sldSz cx="9144000" cy="5143500" type="screen16x9"/>
  <p:notesSz cx="6858000" cy="9144000"/>
  <p:embeddedFontLst>
    <p:embeddedFont>
      <p:font typeface="Lato Light" panose="020F0302020204030204" pitchFamily="34" charset="0"/>
      <p:regular r:id="rId27"/>
      <p:italic r:id="rId28"/>
    </p:embeddedFont>
    <p:embeddedFont>
      <p:font typeface="Nunito" pitchFamily="2" charset="77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bold r:id="rId34"/>
      <p:italic r:id="rId35"/>
      <p:boldItalic r:id="rId36"/>
    </p:embeddedFont>
    <p:embeddedFont>
      <p:font typeface="Nunito Medium" pitchFamily="2" charset="77"/>
      <p:regular r:id="rId37"/>
      <p:bold r:id="rId38"/>
      <p:italic r:id="rId39"/>
      <p:boldItalic r:id="rId40"/>
    </p:embeddedFont>
    <p:embeddedFont>
      <p:font typeface="Oswald" pitchFamily="2" charset="77"/>
      <p:regular r:id="rId41"/>
      <p:bold r:id="rId42"/>
    </p:embeddedFont>
    <p:embeddedFont>
      <p:font typeface="Oswald Light" panose="020F0302020204030204" pitchFamily="34" charset="0"/>
      <p:regular r:id="rId43"/>
      <p:bold r:id="rId44"/>
    </p:embeddedFont>
    <p:embeddedFont>
      <p:font typeface="Oswald Medium" panose="020F0502020204030204" pitchFamily="3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E9D"/>
    <a:srgbClr val="DA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 autoAdjust="0"/>
    <p:restoredTop sz="94338" autoAdjust="0"/>
  </p:normalViewPr>
  <p:slideViewPr>
    <p:cSldViewPr snapToGrid="0">
      <p:cViewPr varScale="1">
        <p:scale>
          <a:sx n="148" d="100"/>
          <a:sy n="148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a6b9f8f8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a6b9f8f8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a6b9f8f8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ea6b9f8f8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9718e790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9718e790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a6b9f8f8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a6b9f8f8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7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718e790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9718e790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468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9718e790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e9718e7905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9718e790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e9718e7905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96e5ef0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e96e5ef0e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96e5ef0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e96e5ef0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e96e5ef0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e96e5ef0e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a6b9f8f8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ea6b9f8f8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a6b9f8f8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ea6b9f8f8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a6b9f8f8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a6b9f8f8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ea6b9f8f8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ea6b9f8f8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a6b9f8f8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ea6b9f8f8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a6b9f8f8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a6b9f8f8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9718e79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9718e79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9718e790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9718e790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9718e790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e9718e790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718e7905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9718e7905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9718e790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9718e790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solidFill>
                  <a:srgbClr val="040C28"/>
                </a:solidFill>
                <a:effectLst/>
                <a:latin typeface="Nunito" pitchFamily="2" charset="0"/>
              </a:rPr>
              <a:t>11.276.254 motocicletas</a:t>
            </a:r>
            <a:endParaRPr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3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2C6FC2BF-CFA3-00EB-BA7A-A4708089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9718e7905_0_223:notes">
            <a:extLst>
              <a:ext uri="{FF2B5EF4-FFF2-40B4-BE49-F238E27FC236}">
                <a16:creationId xmlns:a16="http://schemas.microsoft.com/office/drawing/2014/main" id="{508477BD-B981-3E6D-BCD8-B441BF1FC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9718e7905_0_223:notes">
            <a:extLst>
              <a:ext uri="{FF2B5EF4-FFF2-40B4-BE49-F238E27FC236}">
                <a16:creationId xmlns:a16="http://schemas.microsoft.com/office/drawing/2014/main" id="{6A2ADA3F-7FA0-472C-CA3C-819938F24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solidFill>
                  <a:srgbClr val="040C28"/>
                </a:solidFill>
                <a:effectLst/>
                <a:latin typeface="Nunito" pitchFamily="2" charset="0"/>
              </a:rPr>
              <a:t>11.276.254 motocicletas</a:t>
            </a:r>
            <a:endParaRPr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8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718e790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9718e790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00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mailto:contacto@mindlabs.co" TargetMode="External"/><Relationship Id="rId4" Type="http://schemas.openxmlformats.org/officeDocument/2006/relationships/hyperlink" Target="http://www.mindlabs.c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925800" y="1694575"/>
            <a:ext cx="72924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2. ACCIONABLES </a:t>
            </a:r>
            <a:endParaRPr sz="5000" dirty="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Y ENTREGABLES</a:t>
            </a:r>
            <a:endParaRPr sz="5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/>
        </p:nvSpPr>
        <p:spPr>
          <a:xfrm>
            <a:off x="1325600" y="688450"/>
            <a:ext cx="6639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ACCIONABLE DE LA PROPUESTA </a:t>
            </a:r>
            <a:r>
              <a:rPr lang="es" sz="170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LA INVESTIGACIÓN EN RESUMEN PERMITE:</a:t>
            </a:r>
            <a:endParaRPr sz="650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9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465;p45">
            <a:extLst>
              <a:ext uri="{FF2B5EF4-FFF2-40B4-BE49-F238E27FC236}">
                <a16:creationId xmlns:a16="http://schemas.microsoft.com/office/drawing/2014/main" id="{D4AF330F-531C-458B-F855-9BE831827D8B}"/>
              </a:ext>
            </a:extLst>
          </p:cNvPr>
          <p:cNvSpPr/>
          <p:nvPr/>
        </p:nvSpPr>
        <p:spPr>
          <a:xfrm>
            <a:off x="2607696" y="1415800"/>
            <a:ext cx="1998600" cy="3101700"/>
          </a:xfrm>
          <a:prstGeom prst="roundRect">
            <a:avLst>
              <a:gd name="adj" fmla="val 16667"/>
            </a:avLst>
          </a:prstGeom>
          <a:solidFill>
            <a:srgbClr val="FF0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6;p45">
            <a:extLst>
              <a:ext uri="{FF2B5EF4-FFF2-40B4-BE49-F238E27FC236}">
                <a16:creationId xmlns:a16="http://schemas.microsoft.com/office/drawing/2014/main" id="{8D08F180-FEEF-AD2C-23F1-956CD2E58B71}"/>
              </a:ext>
            </a:extLst>
          </p:cNvPr>
          <p:cNvSpPr/>
          <p:nvPr/>
        </p:nvSpPr>
        <p:spPr>
          <a:xfrm>
            <a:off x="4731320" y="1415800"/>
            <a:ext cx="1971900" cy="3101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7;p45">
            <a:extLst>
              <a:ext uri="{FF2B5EF4-FFF2-40B4-BE49-F238E27FC236}">
                <a16:creationId xmlns:a16="http://schemas.microsoft.com/office/drawing/2014/main" id="{055185C6-AE02-EE0D-4777-D53EA4AC45EA}"/>
              </a:ext>
            </a:extLst>
          </p:cNvPr>
          <p:cNvSpPr/>
          <p:nvPr/>
        </p:nvSpPr>
        <p:spPr>
          <a:xfrm>
            <a:off x="510775" y="1415800"/>
            <a:ext cx="1971900" cy="3101700"/>
          </a:xfrm>
          <a:prstGeom prst="roundRect">
            <a:avLst>
              <a:gd name="adj" fmla="val 16667"/>
            </a:avLst>
          </a:prstGeom>
          <a:solidFill>
            <a:srgbClr val="1818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8;p45">
            <a:extLst>
              <a:ext uri="{FF2B5EF4-FFF2-40B4-BE49-F238E27FC236}">
                <a16:creationId xmlns:a16="http://schemas.microsoft.com/office/drawing/2014/main" id="{5F3DC527-46C3-9D7A-B4EB-2610D09417DE}"/>
              </a:ext>
            </a:extLst>
          </p:cNvPr>
          <p:cNvSpPr/>
          <p:nvPr/>
        </p:nvSpPr>
        <p:spPr>
          <a:xfrm>
            <a:off x="6816077" y="1415800"/>
            <a:ext cx="1998600" cy="3101700"/>
          </a:xfrm>
          <a:prstGeom prst="roundRect">
            <a:avLst>
              <a:gd name="adj" fmla="val 16667"/>
            </a:avLst>
          </a:prstGeom>
          <a:solidFill>
            <a:srgbClr val="FF0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9;p45">
            <a:extLst>
              <a:ext uri="{FF2B5EF4-FFF2-40B4-BE49-F238E27FC236}">
                <a16:creationId xmlns:a16="http://schemas.microsoft.com/office/drawing/2014/main" id="{D6CBE0E3-F888-7839-01A5-A4526510C2C0}"/>
              </a:ext>
            </a:extLst>
          </p:cNvPr>
          <p:cNvSpPr txBox="1"/>
          <p:nvPr/>
        </p:nvSpPr>
        <p:spPr>
          <a:xfrm>
            <a:off x="410725" y="2868575"/>
            <a:ext cx="2172000" cy="10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Determinará los espacios de oportunidad y fidelización.</a:t>
            </a:r>
            <a:endParaRPr sz="13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" name="Google Shape;470;p45">
            <a:extLst>
              <a:ext uri="{FF2B5EF4-FFF2-40B4-BE49-F238E27FC236}">
                <a16:creationId xmlns:a16="http://schemas.microsoft.com/office/drawing/2014/main" id="{463EBA72-BC5B-E7A0-6E41-31F48F67BC2E}"/>
              </a:ext>
            </a:extLst>
          </p:cNvPr>
          <p:cNvSpPr txBox="1"/>
          <p:nvPr/>
        </p:nvSpPr>
        <p:spPr>
          <a:xfrm>
            <a:off x="2631398" y="2868575"/>
            <a:ext cx="1951200" cy="10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Permitirá conocer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a profundidad el usuario y determinar los drivers emocionales y funcionales que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lo movilizan.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" name="Google Shape;471;p45">
            <a:extLst>
              <a:ext uri="{FF2B5EF4-FFF2-40B4-BE49-F238E27FC236}">
                <a16:creationId xmlns:a16="http://schemas.microsoft.com/office/drawing/2014/main" id="{4E9E231A-AC7F-1777-4FA3-0DAAD6AF53E1}"/>
              </a:ext>
            </a:extLst>
          </p:cNvPr>
          <p:cNvSpPr txBox="1"/>
          <p:nvPr/>
        </p:nvSpPr>
        <p:spPr>
          <a:xfrm>
            <a:off x="4748625" y="2868575"/>
            <a:ext cx="19251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Permitirá definir códigos de marca y definir los contenidos idóneos para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la comunicación de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la marca.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" name="Google Shape;472;p45">
            <a:extLst>
              <a:ext uri="{FF2B5EF4-FFF2-40B4-BE49-F238E27FC236}">
                <a16:creationId xmlns:a16="http://schemas.microsoft.com/office/drawing/2014/main" id="{1BDC5CA9-5C74-E66E-8B27-A4A954540281}"/>
              </a:ext>
            </a:extLst>
          </p:cNvPr>
          <p:cNvSpPr txBox="1"/>
          <p:nvPr/>
        </p:nvSpPr>
        <p:spPr>
          <a:xfrm>
            <a:off x="6875150" y="2868575"/>
            <a:ext cx="19251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dirty="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Desarrollar estrategias de comunicación digital y  mercadeo centradas</a:t>
            </a: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dirty="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en el consumidor.</a:t>
            </a: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0" name="Google Shape;473;p45">
            <a:extLst>
              <a:ext uri="{FF2B5EF4-FFF2-40B4-BE49-F238E27FC236}">
                <a16:creationId xmlns:a16="http://schemas.microsoft.com/office/drawing/2014/main" id="{E1B7B0F8-3F08-A52C-C7D7-127EEC18F65D}"/>
              </a:ext>
            </a:extLst>
          </p:cNvPr>
          <p:cNvSpPr txBox="1"/>
          <p:nvPr/>
        </p:nvSpPr>
        <p:spPr>
          <a:xfrm>
            <a:off x="510775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Oportunidades:</a:t>
            </a:r>
            <a:endParaRPr sz="1600" b="1"/>
          </a:p>
        </p:txBody>
      </p:sp>
      <p:sp>
        <p:nvSpPr>
          <p:cNvPr id="11" name="Google Shape;474;p45">
            <a:extLst>
              <a:ext uri="{FF2B5EF4-FFF2-40B4-BE49-F238E27FC236}">
                <a16:creationId xmlns:a16="http://schemas.microsoft.com/office/drawing/2014/main" id="{CBFA49AD-DFA3-FF6B-B2D4-9636145108FB}"/>
              </a:ext>
            </a:extLst>
          </p:cNvPr>
          <p:cNvSpPr txBox="1"/>
          <p:nvPr/>
        </p:nvSpPr>
        <p:spPr>
          <a:xfrm>
            <a:off x="2657500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Insights:</a:t>
            </a:r>
            <a:endParaRPr sz="1600" b="1"/>
          </a:p>
        </p:txBody>
      </p:sp>
      <p:sp>
        <p:nvSpPr>
          <p:cNvPr id="12" name="Google Shape;475;p45">
            <a:extLst>
              <a:ext uri="{FF2B5EF4-FFF2-40B4-BE49-F238E27FC236}">
                <a16:creationId xmlns:a16="http://schemas.microsoft.com/office/drawing/2014/main" id="{A77696B6-B5D7-9A47-82DD-E630552B3DCC}"/>
              </a:ext>
            </a:extLst>
          </p:cNvPr>
          <p:cNvSpPr txBox="1"/>
          <p:nvPr/>
        </p:nvSpPr>
        <p:spPr>
          <a:xfrm>
            <a:off x="4748625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ADN:</a:t>
            </a:r>
            <a:endParaRPr sz="1600" b="1"/>
          </a:p>
        </p:txBody>
      </p:sp>
      <p:sp>
        <p:nvSpPr>
          <p:cNvPr id="13" name="Google Shape;476;p45">
            <a:extLst>
              <a:ext uri="{FF2B5EF4-FFF2-40B4-BE49-F238E27FC236}">
                <a16:creationId xmlns:a16="http://schemas.microsoft.com/office/drawing/2014/main" id="{084503D6-D116-3BEC-F243-32DC1F1E8278}"/>
              </a:ext>
            </a:extLst>
          </p:cNvPr>
          <p:cNvSpPr txBox="1"/>
          <p:nvPr/>
        </p:nvSpPr>
        <p:spPr>
          <a:xfrm>
            <a:off x="6851950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Estrategias:</a:t>
            </a:r>
            <a:endParaRPr sz="1600" b="1"/>
          </a:p>
        </p:txBody>
      </p:sp>
      <p:pic>
        <p:nvPicPr>
          <p:cNvPr id="14" name="Google Shape;477;p45">
            <a:extLst>
              <a:ext uri="{FF2B5EF4-FFF2-40B4-BE49-F238E27FC236}">
                <a16:creationId xmlns:a16="http://schemas.microsoft.com/office/drawing/2014/main" id="{3F220A96-5353-EC06-5653-45B5B9468A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02" y="1724965"/>
            <a:ext cx="942624" cy="6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78;p45">
            <a:extLst>
              <a:ext uri="{FF2B5EF4-FFF2-40B4-BE49-F238E27FC236}">
                <a16:creationId xmlns:a16="http://schemas.microsoft.com/office/drawing/2014/main" id="{B2D1B4F6-5AFF-F5BC-5D6F-22548E9FFE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634" y="1663275"/>
            <a:ext cx="700743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79;p45">
            <a:extLst>
              <a:ext uri="{FF2B5EF4-FFF2-40B4-BE49-F238E27FC236}">
                <a16:creationId xmlns:a16="http://schemas.microsoft.com/office/drawing/2014/main" id="{CDD52CCF-6664-CFC0-0074-1615713F041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160" y="1663266"/>
            <a:ext cx="770240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0;p45">
            <a:extLst>
              <a:ext uri="{FF2B5EF4-FFF2-40B4-BE49-F238E27FC236}">
                <a16:creationId xmlns:a16="http://schemas.microsoft.com/office/drawing/2014/main" id="{A0430C76-2104-85ED-F378-D408EC019B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688" y="1694125"/>
            <a:ext cx="542024" cy="7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403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 txBox="1"/>
          <p:nvPr/>
        </p:nvSpPr>
        <p:spPr>
          <a:xfrm>
            <a:off x="4643075" y="690425"/>
            <a:ext cx="395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 Medium"/>
                <a:ea typeface="Oswald Medium"/>
                <a:cs typeface="Oswald Medium"/>
                <a:sym typeface="Oswald Medium"/>
              </a:rPr>
              <a:t>ENTREGABLE DE </a:t>
            </a:r>
            <a:r>
              <a:rPr lang="es" sz="230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LA PROPUESTA</a:t>
            </a:r>
            <a:endParaRPr sz="230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531;p46">
            <a:extLst>
              <a:ext uri="{FF2B5EF4-FFF2-40B4-BE49-F238E27FC236}">
                <a16:creationId xmlns:a16="http://schemas.microsoft.com/office/drawing/2014/main" id="{017B3F46-24AE-0A27-C5F2-F5823E3BFBF0}"/>
              </a:ext>
            </a:extLst>
          </p:cNvPr>
          <p:cNvSpPr txBox="1"/>
          <p:nvPr/>
        </p:nvSpPr>
        <p:spPr>
          <a:xfrm>
            <a:off x="4748975" y="1338875"/>
            <a:ext cx="3951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Link de seguimiento en tiempo real de investigación: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El cliente podrá visualizar la investigación cuantitativa de forma clara y sencilla en tiempo real.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Google Shape;532;p46">
            <a:extLst>
              <a:ext uri="{FF2B5EF4-FFF2-40B4-BE49-F238E27FC236}">
                <a16:creationId xmlns:a16="http://schemas.microsoft.com/office/drawing/2014/main" id="{3A0B0C0F-CA92-11AA-6EC0-6837B1CFB3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50" y="1452424"/>
            <a:ext cx="193525" cy="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33;p46">
            <a:extLst>
              <a:ext uri="{FF2B5EF4-FFF2-40B4-BE49-F238E27FC236}">
                <a16:creationId xmlns:a16="http://schemas.microsoft.com/office/drawing/2014/main" id="{C19C9907-C3A3-5930-32F1-F158D4FD0BFB}"/>
              </a:ext>
            </a:extLst>
          </p:cNvPr>
          <p:cNvSpPr txBox="1"/>
          <p:nvPr/>
        </p:nvSpPr>
        <p:spPr>
          <a:xfrm>
            <a:off x="4748975" y="2173500"/>
            <a:ext cx="3846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Infografías en video con las conclusiones de la investigación: 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Los resultados finales del estudio, adicional a ser presentados mediante un informe, serán presentados utilizando recursos audiovisuales.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Google Shape;534;p46">
            <a:extLst>
              <a:ext uri="{FF2B5EF4-FFF2-40B4-BE49-F238E27FC236}">
                <a16:creationId xmlns:a16="http://schemas.microsoft.com/office/drawing/2014/main" id="{2790E2AC-C7F4-9F8C-F007-C149118AB3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38" y="2287049"/>
            <a:ext cx="193525" cy="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35;p46">
            <a:extLst>
              <a:ext uri="{FF2B5EF4-FFF2-40B4-BE49-F238E27FC236}">
                <a16:creationId xmlns:a16="http://schemas.microsoft.com/office/drawing/2014/main" id="{B5D7AF68-6CD3-25AF-A68A-3FDE9A880375}"/>
              </a:ext>
            </a:extLst>
          </p:cNvPr>
          <p:cNvSpPr txBox="1"/>
          <p:nvPr/>
        </p:nvSpPr>
        <p:spPr>
          <a:xfrm>
            <a:off x="4748975" y="3169525"/>
            <a:ext cx="4008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Data y variables de cruce en SPSS y Excel:</a:t>
            </a:r>
            <a:r>
              <a:rPr lang="es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Todo el material obtenido en el estudio es propiedad del cliente y se entrega en su totalidad. 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" name="Google Shape;536;p46">
            <a:extLst>
              <a:ext uri="{FF2B5EF4-FFF2-40B4-BE49-F238E27FC236}">
                <a16:creationId xmlns:a16="http://schemas.microsoft.com/office/drawing/2014/main" id="{48226854-A6D5-018B-6937-B171D2EE0E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38" y="3283074"/>
            <a:ext cx="193525" cy="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37;p46">
            <a:extLst>
              <a:ext uri="{FF2B5EF4-FFF2-40B4-BE49-F238E27FC236}">
                <a16:creationId xmlns:a16="http://schemas.microsoft.com/office/drawing/2014/main" id="{DB657B35-422A-2E67-C834-1664FFA66C71}"/>
              </a:ext>
            </a:extLst>
          </p:cNvPr>
          <p:cNvSpPr txBox="1"/>
          <p:nvPr/>
        </p:nvSpPr>
        <p:spPr>
          <a:xfrm>
            <a:off x="4748975" y="3962500"/>
            <a:ext cx="4145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Informe de resultados con estrategias accionables:     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 presentara el informe final cliente – equipo investigador, para revisar los hallazgos de la investigación y </a:t>
            </a:r>
            <a:r>
              <a:rPr lang="es-CO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s-CO" sz="1200" dirty="0">
                <a:solidFill>
                  <a:schemeClr val="dk1"/>
                </a:solidFill>
                <a:latin typeface="Nunito"/>
              </a:rPr>
              <a:t>ecomendaciones sobre la política de precios a adoptar.</a:t>
            </a:r>
            <a:endParaRPr sz="1200" dirty="0">
              <a:solidFill>
                <a:schemeClr val="dk1"/>
              </a:solidFill>
              <a:latin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" name="Google Shape;538;p46">
            <a:extLst>
              <a:ext uri="{FF2B5EF4-FFF2-40B4-BE49-F238E27FC236}">
                <a16:creationId xmlns:a16="http://schemas.microsoft.com/office/drawing/2014/main" id="{6582E66D-3F6D-8543-5E27-64404E51359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38" y="4076049"/>
            <a:ext cx="193525" cy="1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/>
        </p:nvSpPr>
        <p:spPr>
          <a:xfrm>
            <a:off x="925800" y="1694575"/>
            <a:ext cx="72924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3. </a:t>
            </a:r>
            <a:r>
              <a:rPr lang="es-CO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CRONOGRAMA Y PRESUPUESTO</a:t>
            </a:r>
            <a:endParaRPr sz="5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0267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EB23D2A-CDBF-D4F7-D719-9A493F311AB2}"/>
              </a:ext>
            </a:extLst>
          </p:cNvPr>
          <p:cNvSpPr txBox="1"/>
          <p:nvPr/>
        </p:nvSpPr>
        <p:spPr>
          <a:xfrm>
            <a:off x="274269" y="952001"/>
            <a:ext cx="435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sz="1800" dirty="0">
                <a:solidFill>
                  <a:srgbClr val="E90013"/>
                </a:solidFill>
                <a:latin typeface="Oswald Medium"/>
                <a:ea typeface="Oswald Medium"/>
                <a:cs typeface="Oswald Medium"/>
                <a:sym typeface="Oswald Medium"/>
              </a:rPr>
              <a:t>CRONOGRAMA DE LA INVESTIGACIÓN</a:t>
            </a:r>
            <a:endParaRPr lang="es-CO" sz="1800" dirty="0">
              <a:solidFill>
                <a:srgbClr val="E90013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DFF78C-7DB5-24BB-48D1-8D545CF5A787}"/>
              </a:ext>
            </a:extLst>
          </p:cNvPr>
          <p:cNvSpPr txBox="1"/>
          <p:nvPr/>
        </p:nvSpPr>
        <p:spPr>
          <a:xfrm>
            <a:off x="816453" y="1551855"/>
            <a:ext cx="7628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El estudio de MindLabs está previsto para ser entregado en 4-5 semanas, tiempo estándar de este tipo de proyectos. Sin embargo, los tiempos están sujetos a la aprobación de guías e instrumentos por parte del cliente.</a:t>
            </a:r>
            <a:endParaRPr lang="es-CO" dirty="0">
              <a:latin typeface="Nunito" pitchFamily="2" charset="0"/>
            </a:endParaRPr>
          </a:p>
        </p:txBody>
      </p:sp>
      <p:graphicFrame>
        <p:nvGraphicFramePr>
          <p:cNvPr id="10" name="Google Shape;405;p32">
            <a:extLst>
              <a:ext uri="{FF2B5EF4-FFF2-40B4-BE49-F238E27FC236}">
                <a16:creationId xmlns:a16="http://schemas.microsoft.com/office/drawing/2014/main" id="{F235CC88-A6E4-9B75-23E9-39EB4878A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322094"/>
              </p:ext>
            </p:extLst>
          </p:nvPr>
        </p:nvGraphicFramePr>
        <p:xfrm>
          <a:off x="1497862" y="2544559"/>
          <a:ext cx="5834591" cy="216206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288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7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706">
                  <a:extLst>
                    <a:ext uri="{9D8B030D-6E8A-4147-A177-3AD203B41FA5}">
                      <a16:colId xmlns:a16="http://schemas.microsoft.com/office/drawing/2014/main" val="650384459"/>
                    </a:ext>
                  </a:extLst>
                </a:gridCol>
                <a:gridCol w="379721">
                  <a:extLst>
                    <a:ext uri="{9D8B030D-6E8A-4147-A177-3AD203B41FA5}">
                      <a16:colId xmlns:a16="http://schemas.microsoft.com/office/drawing/2014/main" val="2391649553"/>
                    </a:ext>
                  </a:extLst>
                </a:gridCol>
              </a:tblGrid>
              <a:tr h="340112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Semanas</a:t>
                      </a:r>
                      <a:r>
                        <a:rPr lang="en-US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/ </a:t>
                      </a:r>
                      <a:r>
                        <a:rPr lang="en-US" sz="12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actividades</a:t>
                      </a:r>
                      <a:r>
                        <a:rPr lang="en-US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a </a:t>
                      </a:r>
                      <a:r>
                        <a:rPr lang="en-US" sz="12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desarrollar</a:t>
                      </a:r>
                      <a:endParaRPr sz="12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sz="1400" b="1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400" b="1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557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1000" dirty="0">
                        <a:latin typeface="Nunito" pitchFamily="2" charset="0"/>
                      </a:endParaRPr>
                    </a:p>
                  </a:txBody>
                  <a:tcPr marL="0" marR="0" marT="2667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14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14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4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80">
                <a:tc>
                  <a:txBody>
                    <a:bodyPr/>
                    <a:lstStyle/>
                    <a:p>
                      <a:pPr marL="91440" marR="657225" lvl="0" indent="0" algn="l" rtl="0">
                        <a:lnSpc>
                          <a:spcPct val="100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Aprobación</a:t>
                      </a:r>
                      <a:r>
                        <a:rPr lang="en-US" sz="1200" b="1" u="none" strike="noStrike" cap="none" dirty="0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de la </a:t>
                      </a:r>
                      <a:r>
                        <a:rPr lang="en-US" sz="1200" b="1" u="none" strike="noStrike" cap="none" dirty="0" err="1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propuesta</a:t>
                      </a:r>
                      <a:r>
                        <a:rPr lang="en-US" sz="1200" b="1" u="none" strike="noStrike" cap="none" dirty="0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y kick off del </a:t>
                      </a:r>
                      <a:r>
                        <a:rPr lang="en-US" sz="1200" b="1" u="none" strike="noStrike" cap="none" dirty="0" err="1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proyecto</a:t>
                      </a:r>
                      <a:endParaRPr lang="en-US" sz="1200" b="1" u="none" strike="noStrike" cap="none" dirty="0">
                        <a:solidFill>
                          <a:srgbClr val="201C1E"/>
                        </a:solidFill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362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67393"/>
                  </a:ext>
                </a:extLst>
              </a:tr>
              <a:tr h="446048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Fase Cualitativa: Focus </a:t>
                      </a:r>
                      <a:r>
                        <a:rPr lang="es-CO" sz="12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Group</a:t>
                      </a:r>
                      <a:endParaRPr lang="es-CO" sz="12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374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805452"/>
                  </a:ext>
                </a:extLst>
              </a:tr>
              <a:tr h="446048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Fase Cuantitativa: Encuestas Online</a:t>
                      </a:r>
                      <a:endParaRPr lang="es-CO" sz="1200" b="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374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651408"/>
                  </a:ext>
                </a:extLst>
              </a:tr>
              <a:tr h="44068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Entrega</a:t>
                      </a:r>
                      <a:r>
                        <a:rPr lang="en-US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de </a:t>
                      </a:r>
                      <a:r>
                        <a:rPr lang="en-US" sz="12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Reporte</a:t>
                      </a:r>
                      <a:r>
                        <a:rPr lang="en-US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Final </a:t>
                      </a:r>
                    </a:p>
                  </a:txBody>
                  <a:tcPr marL="0" marR="0" marT="374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2" descr="JGB - Wikipedia, la enciclopedia libre">
            <a:extLst>
              <a:ext uri="{FF2B5EF4-FFF2-40B4-BE49-F238E27FC236}">
                <a16:creationId xmlns:a16="http://schemas.microsoft.com/office/drawing/2014/main" id="{ACA6AC31-9AE2-10C0-B647-0A311B891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61" y="259426"/>
            <a:ext cx="815276" cy="6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7"/>
          <p:cNvSpPr txBox="1"/>
          <p:nvPr/>
        </p:nvSpPr>
        <p:spPr>
          <a:xfrm>
            <a:off x="1388488" y="2158950"/>
            <a:ext cx="6350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“No se puede innovar con los consumidores de hoy </a:t>
            </a:r>
            <a:r>
              <a:rPr lang="es" sz="21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utilizando los métodos de  investigación de ayer”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8"/>
          <p:cNvSpPr txBox="1"/>
          <p:nvPr/>
        </p:nvSpPr>
        <p:spPr>
          <a:xfrm>
            <a:off x="2748650" y="1451425"/>
            <a:ext cx="316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"/>
          <p:cNvSpPr txBox="1"/>
          <p:nvPr/>
        </p:nvSpPr>
        <p:spPr>
          <a:xfrm>
            <a:off x="3132000" y="689450"/>
            <a:ext cx="2880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51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¡GRACIAS!</a:t>
            </a:r>
            <a:r>
              <a:rPr lang="es" sz="2900">
                <a:solidFill>
                  <a:srgbClr val="FF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3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52" name="Google Shape;552;p48"/>
          <p:cNvSpPr txBox="1"/>
          <p:nvPr/>
        </p:nvSpPr>
        <p:spPr>
          <a:xfrm>
            <a:off x="3616050" y="1984938"/>
            <a:ext cx="19119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 u="sng">
                <a:solidFill>
                  <a:srgbClr val="FF0000"/>
                </a:solidFill>
                <a:latin typeface="Oswald Light"/>
                <a:ea typeface="Oswald Light"/>
                <a:cs typeface="Oswald Light"/>
                <a:sym typeface="Oswal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www.mindlabs.co</a:t>
            </a:r>
            <a:endParaRPr sz="22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553" name="Google Shape;553;p48"/>
          <p:cNvSpPr txBox="1"/>
          <p:nvPr/>
        </p:nvSpPr>
        <p:spPr>
          <a:xfrm>
            <a:off x="1273950" y="3574150"/>
            <a:ext cx="13743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(602) 485 4787</a:t>
            </a:r>
            <a:b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3187564751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3682950" y="3574150"/>
            <a:ext cx="1778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contacto@mindlabs.co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6250000" y="3574150"/>
            <a:ext cx="251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Cra 100 # 5 – 169 Oficina 715, Edificio Oasis, Unicentro Cali - Colombia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6" name="Google Shape;5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6963" y="3012007"/>
            <a:ext cx="548275" cy="5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6375" y="3036106"/>
            <a:ext cx="500055" cy="50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4187" y="3008319"/>
            <a:ext cx="555625" cy="5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36"/>
            <a:ext cx="9144000" cy="515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925800" y="2091750"/>
            <a:ext cx="72924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1. PROPUESTA</a:t>
            </a:r>
            <a:endParaRPr sz="5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/>
        </p:nvSpPr>
        <p:spPr>
          <a:xfrm>
            <a:off x="190500" y="54425"/>
            <a:ext cx="771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CLIENTE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25" y="1195388"/>
            <a:ext cx="30289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1627125" y="2363875"/>
            <a:ext cx="56136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“En MindLabs vamos más allá de lo obvio,</a:t>
            </a:r>
            <a:r>
              <a:rPr lang="es" u="sng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 encontramos verdades transformadora</a:t>
            </a:r>
            <a:r>
              <a:rPr lang="es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s accionables para las marcas”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746700" y="60150"/>
            <a:ext cx="771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CLIENTE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" name="Picture 2" descr="JGB - Wikipedia, la enciclopedia libre">
            <a:extLst>
              <a:ext uri="{FF2B5EF4-FFF2-40B4-BE49-F238E27FC236}">
                <a16:creationId xmlns:a16="http://schemas.microsoft.com/office/drawing/2014/main" id="{9230B9AF-877B-6CB7-0CC1-BA3178F1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619250"/>
            <a:ext cx="2295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8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1859163" y="2034775"/>
            <a:ext cx="5425674" cy="3304125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sp>
        <p:nvSpPr>
          <p:cNvPr id="413" name="Google Shape;413;p38"/>
          <p:cNvSpPr txBox="1"/>
          <p:nvPr/>
        </p:nvSpPr>
        <p:spPr>
          <a:xfrm>
            <a:off x="2862000" y="628175"/>
            <a:ext cx="3234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 </a:t>
            </a:r>
            <a:r>
              <a:rPr lang="es" sz="32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GENERAL</a:t>
            </a:r>
            <a:endParaRPr sz="65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" name="Google Shape;291;p40">
            <a:extLst>
              <a:ext uri="{FF2B5EF4-FFF2-40B4-BE49-F238E27FC236}">
                <a16:creationId xmlns:a16="http://schemas.microsoft.com/office/drawing/2014/main" id="{E544E141-0638-E179-4FAC-721E4820DB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745" y="3486410"/>
            <a:ext cx="2164121" cy="4814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E50E179-B551-7CD5-E459-946112333FE2}"/>
              </a:ext>
            </a:extLst>
          </p:cNvPr>
          <p:cNvSpPr/>
          <p:nvPr/>
        </p:nvSpPr>
        <p:spPr>
          <a:xfrm>
            <a:off x="7671219" y="177800"/>
            <a:ext cx="1311914" cy="364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" name="Picture 2" descr="JGB - Wikipedia, la enciclopedia libre">
            <a:extLst>
              <a:ext uri="{FF2B5EF4-FFF2-40B4-BE49-F238E27FC236}">
                <a16:creationId xmlns:a16="http://schemas.microsoft.com/office/drawing/2014/main" id="{DDD1CDAC-73CE-6E2E-CC4D-2CF3CF685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79" y="2813602"/>
            <a:ext cx="2104495" cy="17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534827D-906C-AE34-AF5F-37944EE416BA}"/>
              </a:ext>
            </a:extLst>
          </p:cNvPr>
          <p:cNvSpPr txBox="1"/>
          <p:nvPr/>
        </p:nvSpPr>
        <p:spPr>
          <a:xfrm>
            <a:off x="760177" y="1470081"/>
            <a:ext cx="79351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Wingdings" pitchFamily="2" charset="2"/>
              <a:buChar char="ü"/>
            </a:pPr>
            <a:r>
              <a:rPr lang="es-ES_tradnl" b="1" dirty="0">
                <a:latin typeface="Nunito" pitchFamily="2" charset="77"/>
              </a:rPr>
              <a:t>Evaluar</a:t>
            </a:r>
            <a:r>
              <a:rPr lang="es-ES_tradnl" dirty="0">
                <a:latin typeface="Nunito" pitchFamily="2" charset="77"/>
              </a:rPr>
              <a:t> la percepción y efectividad de la nueva identidad visual de la marca JGB y su posicionamiento definido </a:t>
            </a:r>
            <a:r>
              <a:rPr lang="es-ES_tradnl" b="1" i="1" dirty="0">
                <a:latin typeface="Nunito" pitchFamily="2" charset="77"/>
              </a:rPr>
              <a:t>("En JGB sabemos cuidarte") </a:t>
            </a:r>
            <a:r>
              <a:rPr lang="es-ES_tradnl" dirty="0">
                <a:latin typeface="Nunito" pitchFamily="2" charset="77"/>
              </a:rPr>
              <a:t>entre los consumidores, con el fin de determinar si esta revitalización cumple con los lineamientos estratégicos de la marca para los próximos 10 años.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 rot="5400000">
            <a:off x="5703692" y="1445690"/>
            <a:ext cx="4347648" cy="2647649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sp>
        <p:nvSpPr>
          <p:cNvPr id="422" name="Google Shape;422;p39"/>
          <p:cNvSpPr txBox="1"/>
          <p:nvPr/>
        </p:nvSpPr>
        <p:spPr>
          <a:xfrm>
            <a:off x="1614149" y="343948"/>
            <a:ext cx="4531934" cy="65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OBJETIVOS </a:t>
            </a:r>
            <a:r>
              <a:rPr lang="es" sz="32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ESPECÍFICOS</a:t>
            </a:r>
            <a:endParaRPr sz="65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044" y="3082816"/>
            <a:ext cx="1444948" cy="1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F4E3746-A8F3-2F22-8395-F9740E2751ED}"/>
              </a:ext>
            </a:extLst>
          </p:cNvPr>
          <p:cNvSpPr txBox="1"/>
          <p:nvPr/>
        </p:nvSpPr>
        <p:spPr>
          <a:xfrm>
            <a:off x="471366" y="1329147"/>
            <a:ext cx="630899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i="0" dirty="0">
                <a:solidFill>
                  <a:srgbClr val="0D0D0D"/>
                </a:solidFill>
                <a:effectLst/>
                <a:latin typeface="Nunito" pitchFamily="2" charset="77"/>
              </a:rPr>
              <a:t>Identificar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 el nivel de reconocimiento de la nueva identidad visual de JGB entre los consumidores.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i="0" dirty="0">
                <a:solidFill>
                  <a:srgbClr val="0D0D0D"/>
                </a:solidFill>
                <a:effectLst/>
                <a:latin typeface="Nunito" pitchFamily="2" charset="77"/>
              </a:rPr>
              <a:t>Evaluar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 la percepción de los elementos visuales clave (logo, colores, tipografía, </a:t>
            </a:r>
            <a:r>
              <a:rPr lang="es-CO" b="0" i="0" dirty="0" err="1">
                <a:solidFill>
                  <a:srgbClr val="0D0D0D"/>
                </a:solidFill>
                <a:effectLst/>
                <a:latin typeface="Nunito" pitchFamily="2" charset="77"/>
              </a:rPr>
              <a:t>packaging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) de la nueva identidad visual de JGB.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i="0" dirty="0">
                <a:solidFill>
                  <a:srgbClr val="0D0D0D"/>
                </a:solidFill>
                <a:effectLst/>
                <a:latin typeface="Nunito" pitchFamily="2" charset="77"/>
              </a:rPr>
              <a:t>Conocer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 las asociaciones emocionales y funcionales que los consumidores tienen con la nueva identidad visual de JGB.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i="0" dirty="0">
                <a:solidFill>
                  <a:srgbClr val="0D0D0D"/>
                </a:solidFill>
                <a:effectLst/>
                <a:latin typeface="Nunito" pitchFamily="2" charset="77"/>
              </a:rPr>
              <a:t>Obtener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 retroalimentación sobre posibles mejoras de los elementos visuales de la nueva identidad visual de JGB.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i="0" dirty="0">
                <a:solidFill>
                  <a:srgbClr val="0D0D0D"/>
                </a:solidFill>
                <a:effectLst/>
                <a:latin typeface="Nunito" pitchFamily="2" charset="77"/>
              </a:rPr>
              <a:t>Validar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 si la nueva identidad visual genera un impacto positivo en el consumidor y si se asocia con los atributos definidos para la marca JGB a 10 años.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i="0" dirty="0">
                <a:solidFill>
                  <a:srgbClr val="0D0D0D"/>
                </a:solidFill>
                <a:effectLst/>
                <a:latin typeface="Nunito" pitchFamily="2" charset="77"/>
              </a:rPr>
              <a:t>Evaluar</a:t>
            </a:r>
            <a:r>
              <a:rPr lang="es-CO" b="0" i="0" dirty="0">
                <a:solidFill>
                  <a:srgbClr val="0D0D0D"/>
                </a:solidFill>
                <a:effectLst/>
                <a:latin typeface="Nunito" pitchFamily="2" charset="77"/>
              </a:rPr>
              <a:t> la recepción y efectividad de dos videos promocionales de la marca entre los consumidores, determinando cuál comunica mejor los valores y atributos de la nueva identidad visual de JGB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34DA66-3D32-8C9D-2707-76F3155566FD}"/>
              </a:ext>
            </a:extLst>
          </p:cNvPr>
          <p:cNvSpPr txBox="1"/>
          <p:nvPr/>
        </p:nvSpPr>
        <p:spPr>
          <a:xfrm>
            <a:off x="7625593" y="109057"/>
            <a:ext cx="1364080" cy="4697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Picture 2" descr="JGB - Wikipedia, la enciclopedia libre">
            <a:extLst>
              <a:ext uri="{FF2B5EF4-FFF2-40B4-BE49-F238E27FC236}">
                <a16:creationId xmlns:a16="http://schemas.microsoft.com/office/drawing/2014/main" id="{92AA76E2-EDAB-9CF9-F7C4-C919CCF35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044" y="1209894"/>
            <a:ext cx="1444948" cy="11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/>
        </p:nvSpPr>
        <p:spPr>
          <a:xfrm>
            <a:off x="484595" y="245037"/>
            <a:ext cx="2571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</a:t>
            </a:r>
            <a:endParaRPr sz="60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41" name="Google Shape;441;p40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43" name="Google Shape;4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6;p42">
            <a:extLst>
              <a:ext uri="{FF2B5EF4-FFF2-40B4-BE49-F238E27FC236}">
                <a16:creationId xmlns:a16="http://schemas.microsoft.com/office/drawing/2014/main" id="{B167DFD1-1363-B91B-BA4D-956AFA16CC4C}"/>
              </a:ext>
            </a:extLst>
          </p:cNvPr>
          <p:cNvSpPr txBox="1"/>
          <p:nvPr/>
        </p:nvSpPr>
        <p:spPr>
          <a:xfrm>
            <a:off x="1345752" y="1235644"/>
            <a:ext cx="1196897" cy="49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Cualitativa</a:t>
            </a:r>
            <a:endParaRPr lang="es-CO" sz="19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" name="Google Shape;313;p42">
            <a:extLst>
              <a:ext uri="{FF2B5EF4-FFF2-40B4-BE49-F238E27FC236}">
                <a16:creationId xmlns:a16="http://schemas.microsoft.com/office/drawing/2014/main" id="{B614D8E4-84C1-35DB-9FA4-17C27341699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6" y="934896"/>
            <a:ext cx="1643381" cy="9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6;p42">
            <a:extLst>
              <a:ext uri="{FF2B5EF4-FFF2-40B4-BE49-F238E27FC236}">
                <a16:creationId xmlns:a16="http://schemas.microsoft.com/office/drawing/2014/main" id="{04A0DE98-B7F2-9B8D-4BBA-F8CABD419FF1}"/>
              </a:ext>
            </a:extLst>
          </p:cNvPr>
          <p:cNvSpPr txBox="1"/>
          <p:nvPr/>
        </p:nvSpPr>
        <p:spPr>
          <a:xfrm>
            <a:off x="605365" y="953129"/>
            <a:ext cx="1480773" cy="73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Cualitativa</a:t>
            </a:r>
            <a:endParaRPr lang="es-CO" sz="24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" name="Google Shape;314;p42">
            <a:extLst>
              <a:ext uri="{FF2B5EF4-FFF2-40B4-BE49-F238E27FC236}">
                <a16:creationId xmlns:a16="http://schemas.microsoft.com/office/drawing/2014/main" id="{4040C173-1CD9-8188-03A3-C1F9654CA18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351" y="1991244"/>
            <a:ext cx="2096855" cy="8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6;p42">
            <a:extLst>
              <a:ext uri="{FF2B5EF4-FFF2-40B4-BE49-F238E27FC236}">
                <a16:creationId xmlns:a16="http://schemas.microsoft.com/office/drawing/2014/main" id="{E1003774-5213-3251-8D84-9AB6B0BDEC4A}"/>
              </a:ext>
            </a:extLst>
          </p:cNvPr>
          <p:cNvSpPr txBox="1"/>
          <p:nvPr/>
        </p:nvSpPr>
        <p:spPr>
          <a:xfrm>
            <a:off x="1293565" y="2069321"/>
            <a:ext cx="17442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Nunito" pitchFamily="2" charset="0"/>
                <a:ea typeface="Oswald Light"/>
                <a:cs typeface="Oswald Light"/>
                <a:sym typeface="Oswald Light"/>
              </a:rPr>
              <a:t>Focus </a:t>
            </a:r>
            <a:r>
              <a:rPr lang="es-ES" b="1" dirty="0" err="1">
                <a:solidFill>
                  <a:schemeClr val="bg1"/>
                </a:solidFill>
                <a:latin typeface="Nunito" pitchFamily="2" charset="0"/>
                <a:ea typeface="Oswald Light"/>
                <a:cs typeface="Oswald Light"/>
                <a:sym typeface="Oswald Light"/>
              </a:rPr>
              <a:t>Group</a:t>
            </a:r>
            <a:endParaRPr b="1" dirty="0">
              <a:solidFill>
                <a:schemeClr val="bg1"/>
              </a:solidFill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" name="Picture 2" descr="JGB - Wikipedia, la enciclopedia libre">
            <a:extLst>
              <a:ext uri="{FF2B5EF4-FFF2-40B4-BE49-F238E27FC236}">
                <a16:creationId xmlns:a16="http://schemas.microsoft.com/office/drawing/2014/main" id="{650822B9-3572-9258-753B-9F1AA84C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61" y="259426"/>
            <a:ext cx="815276" cy="6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55FCA5-452C-BC21-36F6-65D06E378C44}"/>
              </a:ext>
            </a:extLst>
          </p:cNvPr>
          <p:cNvSpPr txBox="1"/>
          <p:nvPr/>
        </p:nvSpPr>
        <p:spPr>
          <a:xfrm>
            <a:off x="1320351" y="3068192"/>
            <a:ext cx="70822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Nunito" pitchFamily="2" charset="77"/>
              </a:rPr>
              <a:t>Estas sesiones nos permitirán obtener </a:t>
            </a:r>
            <a:r>
              <a:rPr lang="es-CO" dirty="0" err="1">
                <a:latin typeface="Nunito" pitchFamily="2" charset="77"/>
              </a:rPr>
              <a:t>insights</a:t>
            </a:r>
            <a:r>
              <a:rPr lang="es-CO" dirty="0">
                <a:latin typeface="Nunito" pitchFamily="2" charset="77"/>
              </a:rPr>
              <a:t> cualitativos profundos sobre la percepción de la nueva identidad visual de JGB. </a:t>
            </a:r>
          </a:p>
          <a:p>
            <a:pPr algn="ctr"/>
            <a:endParaRPr lang="es-CO" dirty="0">
              <a:latin typeface="Nunito" pitchFamily="2" charset="77"/>
            </a:endParaRPr>
          </a:p>
          <a:p>
            <a:pPr algn="ctr"/>
            <a:r>
              <a:rPr lang="es-CO" dirty="0">
                <a:latin typeface="Nunito" pitchFamily="2" charset="77"/>
              </a:rPr>
              <a:t>Estas sesiones explorarán el reconocimiento, las asociaciones emocionales y funcionales, y la efectividad de los elementos visuales. Además, proporcionarán retroalimentación valiosa sobre posibles mejoras y evaluarán el impacto general de la nueva identidad visual en la percepción de la marca, asegurando su alineación con las expectativas de los consumidores.</a:t>
            </a:r>
            <a:endParaRPr lang="es-ES_tradnl" dirty="0">
              <a:latin typeface="Nunito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ECF802-D887-6B3C-5971-E640C474EA17}"/>
              </a:ext>
            </a:extLst>
          </p:cNvPr>
          <p:cNvSpPr txBox="1"/>
          <p:nvPr/>
        </p:nvSpPr>
        <p:spPr>
          <a:xfrm>
            <a:off x="3548784" y="2694215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  <a:latin typeface="Nunito" pitchFamily="2" charset="77"/>
              </a:rPr>
              <a:t>Muestra 3 Focus </a:t>
            </a:r>
            <a:r>
              <a:rPr lang="es-ES_tradnl" b="1" dirty="0" err="1">
                <a:solidFill>
                  <a:srgbClr val="FF0000"/>
                </a:solidFill>
                <a:latin typeface="Nunito" pitchFamily="2" charset="77"/>
              </a:rPr>
              <a:t>Group</a:t>
            </a:r>
            <a:endParaRPr lang="es-ES_tradnl" b="1" dirty="0">
              <a:solidFill>
                <a:srgbClr val="FF0000"/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8999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87095CFB-DA0F-B702-0FC8-621003F9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>
            <a:extLst>
              <a:ext uri="{FF2B5EF4-FFF2-40B4-BE49-F238E27FC236}">
                <a16:creationId xmlns:a16="http://schemas.microsoft.com/office/drawing/2014/main" id="{3E336609-AF9D-7C2D-0444-4DBF0B4DD323}"/>
              </a:ext>
            </a:extLst>
          </p:cNvPr>
          <p:cNvSpPr txBox="1"/>
          <p:nvPr/>
        </p:nvSpPr>
        <p:spPr>
          <a:xfrm>
            <a:off x="484595" y="245037"/>
            <a:ext cx="2571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</a:t>
            </a:r>
            <a:endParaRPr sz="60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41" name="Google Shape;441;p40">
            <a:extLst>
              <a:ext uri="{FF2B5EF4-FFF2-40B4-BE49-F238E27FC236}">
                <a16:creationId xmlns:a16="http://schemas.microsoft.com/office/drawing/2014/main" id="{6CA0E67F-E76E-5250-794D-5D770669C8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43" name="Google Shape;443;p40">
            <a:extLst>
              <a:ext uri="{FF2B5EF4-FFF2-40B4-BE49-F238E27FC236}">
                <a16:creationId xmlns:a16="http://schemas.microsoft.com/office/drawing/2014/main" id="{C2AF9217-102F-C3DC-F7CD-4AFCDE2DB8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6;p42">
            <a:extLst>
              <a:ext uri="{FF2B5EF4-FFF2-40B4-BE49-F238E27FC236}">
                <a16:creationId xmlns:a16="http://schemas.microsoft.com/office/drawing/2014/main" id="{7660F9FB-0B11-92F0-968E-53876162D579}"/>
              </a:ext>
            </a:extLst>
          </p:cNvPr>
          <p:cNvSpPr txBox="1"/>
          <p:nvPr/>
        </p:nvSpPr>
        <p:spPr>
          <a:xfrm>
            <a:off x="1345752" y="1235644"/>
            <a:ext cx="1196897" cy="49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Cualitativa</a:t>
            </a:r>
            <a:endParaRPr lang="es-CO" sz="19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" name="Google Shape;313;p42">
            <a:extLst>
              <a:ext uri="{FF2B5EF4-FFF2-40B4-BE49-F238E27FC236}">
                <a16:creationId xmlns:a16="http://schemas.microsoft.com/office/drawing/2014/main" id="{E686FA1E-08B0-48F2-CAD2-85BBD963E2D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6" y="934896"/>
            <a:ext cx="1643381" cy="9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6;p42">
            <a:extLst>
              <a:ext uri="{FF2B5EF4-FFF2-40B4-BE49-F238E27FC236}">
                <a16:creationId xmlns:a16="http://schemas.microsoft.com/office/drawing/2014/main" id="{2AB27C70-86C7-12F4-8B90-AC417CB5024D}"/>
              </a:ext>
            </a:extLst>
          </p:cNvPr>
          <p:cNvSpPr txBox="1"/>
          <p:nvPr/>
        </p:nvSpPr>
        <p:spPr>
          <a:xfrm>
            <a:off x="605365" y="953129"/>
            <a:ext cx="1480773" cy="73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Cuantitativo</a:t>
            </a:r>
            <a:endParaRPr lang="es-CO" sz="24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" name="Google Shape;314;p42">
            <a:extLst>
              <a:ext uri="{FF2B5EF4-FFF2-40B4-BE49-F238E27FC236}">
                <a16:creationId xmlns:a16="http://schemas.microsoft.com/office/drawing/2014/main" id="{40C63E87-63B2-D0FC-97DD-B9C5E2809E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351" y="1991244"/>
            <a:ext cx="2096855" cy="8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6;p42">
            <a:extLst>
              <a:ext uri="{FF2B5EF4-FFF2-40B4-BE49-F238E27FC236}">
                <a16:creationId xmlns:a16="http://schemas.microsoft.com/office/drawing/2014/main" id="{39FF51C1-7590-2E7D-B5C3-8433C433F00D}"/>
              </a:ext>
            </a:extLst>
          </p:cNvPr>
          <p:cNvSpPr txBox="1"/>
          <p:nvPr/>
        </p:nvSpPr>
        <p:spPr>
          <a:xfrm>
            <a:off x="1320351" y="1992775"/>
            <a:ext cx="17442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Nunito" pitchFamily="2" charset="0"/>
                <a:ea typeface="Oswald Light"/>
                <a:cs typeface="Oswald Light"/>
                <a:sym typeface="Oswald Light"/>
              </a:rPr>
              <a:t>Encuesta Interactiva Online</a:t>
            </a:r>
            <a:endParaRPr b="1" dirty="0">
              <a:solidFill>
                <a:schemeClr val="bg1"/>
              </a:solidFill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" name="Picture 2" descr="JGB - Wikipedia, la enciclopedia libre">
            <a:extLst>
              <a:ext uri="{FF2B5EF4-FFF2-40B4-BE49-F238E27FC236}">
                <a16:creationId xmlns:a16="http://schemas.microsoft.com/office/drawing/2014/main" id="{8F860F00-70DA-60EE-3BD2-C1A3DDC9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61" y="259426"/>
            <a:ext cx="815276" cy="6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ED5D8B5-B021-CBEB-A445-EE4BC3AB9904}"/>
              </a:ext>
            </a:extLst>
          </p:cNvPr>
          <p:cNvSpPr txBox="1"/>
          <p:nvPr/>
        </p:nvSpPr>
        <p:spPr>
          <a:xfrm>
            <a:off x="2798286" y="2936138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FF0000"/>
                </a:solidFill>
                <a:latin typeface="Nunito" pitchFamily="2" charset="77"/>
              </a:rPr>
              <a:t>Muestra 384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08269B-DD17-02DE-3FDE-C7468D0A208F}"/>
              </a:ext>
            </a:extLst>
          </p:cNvPr>
          <p:cNvSpPr txBox="1"/>
          <p:nvPr/>
        </p:nvSpPr>
        <p:spPr>
          <a:xfrm>
            <a:off x="895356" y="3331949"/>
            <a:ext cx="735328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Nunito" pitchFamily="2" charset="77"/>
              </a:rPr>
              <a:t>La implementación de encuestas online nos permitirá obtener datos cuantitativos representativos sobre la percepción de la nueva identidad visual de JGB en una amplia muestra de consumidores. </a:t>
            </a:r>
          </a:p>
          <a:p>
            <a:pPr algn="ctr"/>
            <a:endParaRPr lang="es-ES_tradnl" dirty="0">
              <a:latin typeface="Nunito" pitchFamily="2" charset="77"/>
            </a:endParaRPr>
          </a:p>
          <a:p>
            <a:pPr algn="ctr"/>
            <a:r>
              <a:rPr lang="es-ES_tradnl" dirty="0">
                <a:latin typeface="Nunito" pitchFamily="2" charset="77"/>
              </a:rPr>
              <a:t>Este enfoque proporcionará datos estadísticos precisos y accionables, complementando los </a:t>
            </a:r>
            <a:r>
              <a:rPr lang="es-ES_tradnl" dirty="0" err="1">
                <a:latin typeface="Nunito" pitchFamily="2" charset="77"/>
              </a:rPr>
              <a:t>insights</a:t>
            </a:r>
            <a:r>
              <a:rPr lang="es-ES_tradnl" dirty="0">
                <a:latin typeface="Nunito" pitchFamily="2" charset="77"/>
              </a:rPr>
              <a:t> cualitativos de los </a:t>
            </a:r>
            <a:r>
              <a:rPr lang="es-ES_tradnl" dirty="0" err="1">
                <a:latin typeface="Nunito" pitchFamily="2" charset="77"/>
              </a:rPr>
              <a:t>focus</a:t>
            </a:r>
            <a:r>
              <a:rPr lang="es-ES_tradnl" dirty="0">
                <a:latin typeface="Nunito" pitchFamily="2" charset="77"/>
              </a:rPr>
              <a:t> </a:t>
            </a:r>
            <a:r>
              <a:rPr lang="es-ES_tradnl" dirty="0" err="1">
                <a:latin typeface="Nunito" pitchFamily="2" charset="77"/>
              </a:rPr>
              <a:t>groups</a:t>
            </a:r>
            <a:r>
              <a:rPr lang="es-ES_tradnl" dirty="0">
                <a:latin typeface="Nunito" pitchFamily="2" charset="77"/>
              </a:rPr>
              <a:t> y ofreciendo una visión integral y robusta para la toma de decisiones estratégicas de la marca.</a:t>
            </a:r>
          </a:p>
        </p:txBody>
      </p:sp>
    </p:spTree>
    <p:extLst>
      <p:ext uri="{BB962C8B-B14F-4D97-AF65-F5344CB8AC3E}">
        <p14:creationId xmlns:p14="http://schemas.microsoft.com/office/powerpoint/2010/main" val="20914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/>
        </p:nvSpPr>
        <p:spPr>
          <a:xfrm>
            <a:off x="744323" y="643130"/>
            <a:ext cx="27168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>
                <a:solidFill>
                  <a:srgbClr val="FF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TARGET</a:t>
            </a:r>
            <a:endParaRPr sz="6500" dirty="0">
              <a:solidFill>
                <a:srgbClr val="FF0000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0D1B39-6313-C09C-9887-30177FFE14DB}"/>
              </a:ext>
            </a:extLst>
          </p:cNvPr>
          <p:cNvSpPr txBox="1"/>
          <p:nvPr/>
        </p:nvSpPr>
        <p:spPr>
          <a:xfrm>
            <a:off x="688414" y="1786673"/>
            <a:ext cx="5100745" cy="264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07916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chemeClr val="dk1"/>
                </a:solidFill>
                <a:latin typeface="Nunito" pitchFamily="2" charset="77"/>
                <a:ea typeface="Oswald Light"/>
                <a:cs typeface="Oswald Light"/>
                <a:sym typeface="Oswald Light"/>
              </a:rPr>
              <a:t>Edad: 18-45</a:t>
            </a:r>
            <a:r>
              <a:rPr lang="es-CO" dirty="0">
                <a:solidFill>
                  <a:schemeClr val="dk1"/>
                </a:solidFill>
                <a:latin typeface="Nunito" pitchFamily="2" charset="77"/>
                <a:cs typeface="Oswald Light"/>
              </a:rPr>
              <a:t> años</a:t>
            </a:r>
          </a:p>
          <a:p>
            <a:pPr marL="285750" lvl="1" indent="-285750" algn="just">
              <a:lnSpc>
                <a:spcPct val="107916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chemeClr val="dk1"/>
                </a:solidFill>
                <a:latin typeface="Nunito" pitchFamily="2" charset="77"/>
                <a:ea typeface="Oswald Light"/>
                <a:cs typeface="Oswald Light"/>
                <a:sym typeface="Oswald Light"/>
              </a:rPr>
              <a:t>Género: 7</a:t>
            </a:r>
            <a:r>
              <a:rPr lang="es-CO" dirty="0">
                <a:solidFill>
                  <a:schemeClr val="dk1"/>
                </a:solidFill>
                <a:latin typeface="Nunito" pitchFamily="2" charset="77"/>
                <a:cs typeface="Oswald Light"/>
              </a:rPr>
              <a:t>0% mujeres, 30% hombres</a:t>
            </a:r>
            <a:endParaRPr lang="es-CO" sz="1400" dirty="0">
              <a:solidFill>
                <a:schemeClr val="dk1"/>
              </a:solidFill>
              <a:latin typeface="Nunito" pitchFamily="2" charset="77"/>
              <a:ea typeface="Oswald Light"/>
              <a:cs typeface="Oswald Light"/>
              <a:sym typeface="Oswald Light"/>
            </a:endParaRPr>
          </a:p>
          <a:p>
            <a:pPr marL="285750" lvl="1" indent="-285750" algn="just">
              <a:lnSpc>
                <a:spcPct val="107916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chemeClr val="dk1"/>
                </a:solidFill>
                <a:latin typeface="Nunito" pitchFamily="2" charset="77"/>
                <a:ea typeface="Oswald Light"/>
                <a:cs typeface="Oswald Light"/>
                <a:sym typeface="Oswald Light"/>
              </a:rPr>
              <a:t>Estratos: 2, 3 y 4</a:t>
            </a:r>
          </a:p>
          <a:p>
            <a:pPr marL="285750" lvl="1" indent="-285750" algn="just">
              <a:lnSpc>
                <a:spcPct val="107916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s-CO" sz="1400" dirty="0">
                <a:solidFill>
                  <a:schemeClr val="dk1"/>
                </a:solidFill>
                <a:latin typeface="Nunito" pitchFamily="2" charset="77"/>
                <a:ea typeface="Oswald Light"/>
                <a:cs typeface="Oswald Light"/>
                <a:sym typeface="Oswald Light"/>
              </a:rPr>
              <a:t>Ciudad: Cali, Bogotá y Barranquilla</a:t>
            </a:r>
          </a:p>
          <a:p>
            <a:pPr marL="285750" lvl="1" indent="-285750" algn="just">
              <a:lnSpc>
                <a:spcPct val="107916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s-CO" sz="1400" dirty="0">
              <a:solidFill>
                <a:schemeClr val="dk1"/>
              </a:solidFill>
              <a:latin typeface="Nunito" pitchFamily="2" charset="77"/>
              <a:ea typeface="Oswald Light"/>
              <a:cs typeface="Oswald Light"/>
              <a:sym typeface="Oswald Light"/>
            </a:endParaRPr>
          </a:p>
          <a:p>
            <a:pPr lvl="1" algn="just">
              <a:lnSpc>
                <a:spcPct val="107916"/>
              </a:lnSpc>
              <a:buClr>
                <a:srgbClr val="FF0000"/>
              </a:buClr>
            </a:pPr>
            <a:r>
              <a:rPr lang="es-ES_tradnl" sz="1400" b="1" dirty="0">
                <a:solidFill>
                  <a:schemeClr val="dk1"/>
                </a:solidFill>
                <a:latin typeface="Nunito" pitchFamily="2" charset="77"/>
              </a:rPr>
              <a:t>Características</a:t>
            </a:r>
            <a:r>
              <a:rPr lang="es-ES_tradnl" sz="1400" dirty="0">
                <a:solidFill>
                  <a:schemeClr val="dk1"/>
                </a:solidFill>
                <a:latin typeface="Nunito" pitchFamily="2" charset="77"/>
              </a:rPr>
              <a:t>: </a:t>
            </a:r>
          </a:p>
          <a:p>
            <a:pPr lvl="1" algn="just">
              <a:lnSpc>
                <a:spcPct val="107916"/>
              </a:lnSpc>
              <a:buClr>
                <a:srgbClr val="FF0000"/>
              </a:buClr>
            </a:pPr>
            <a:endParaRPr lang="es-ES_tradnl" dirty="0">
              <a:solidFill>
                <a:schemeClr val="dk1"/>
              </a:solidFill>
              <a:latin typeface="Nunito" pitchFamily="2" charset="77"/>
            </a:endParaRPr>
          </a:p>
          <a:p>
            <a:pPr marL="285750" lvl="1" indent="-285750" algn="just">
              <a:lnSpc>
                <a:spcPct val="107916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dk1"/>
                </a:solidFill>
                <a:latin typeface="Nunito" pitchFamily="2" charset="77"/>
                <a:cs typeface="Oswald Light"/>
              </a:rPr>
              <a:t>Consumidores </a:t>
            </a:r>
            <a:r>
              <a:rPr lang="es-ES_tradnl" dirty="0">
                <a:solidFill>
                  <a:schemeClr val="dk1"/>
                </a:solidFill>
                <a:latin typeface="Nunito" pitchFamily="2" charset="77"/>
                <a:cs typeface="Oswald Light"/>
              </a:rPr>
              <a:t>que compren productos enfocados en la salud y bienestar de ellos y de sus familias, que valoren productos de calidad y marcas cercanas para el cuidado cotidiano </a:t>
            </a:r>
          </a:p>
        </p:txBody>
      </p:sp>
      <p:grpSp>
        <p:nvGrpSpPr>
          <p:cNvPr id="6" name="Group 135">
            <a:extLst>
              <a:ext uri="{FF2B5EF4-FFF2-40B4-BE49-F238E27FC236}">
                <a16:creationId xmlns:a16="http://schemas.microsoft.com/office/drawing/2014/main" id="{F1CC74D0-B550-BCDD-8733-997A2F3DAACC}"/>
              </a:ext>
            </a:extLst>
          </p:cNvPr>
          <p:cNvGrpSpPr/>
          <p:nvPr/>
        </p:nvGrpSpPr>
        <p:grpSpPr>
          <a:xfrm>
            <a:off x="6078123" y="1440554"/>
            <a:ext cx="2516127" cy="3606322"/>
            <a:chOff x="14407368" y="4108798"/>
            <a:chExt cx="7568848" cy="9607208"/>
          </a:xfrm>
        </p:grpSpPr>
        <p:sp>
          <p:nvSpPr>
            <p:cNvPr id="7" name="Shape 10354">
              <a:extLst>
                <a:ext uri="{FF2B5EF4-FFF2-40B4-BE49-F238E27FC236}">
                  <a16:creationId xmlns:a16="http://schemas.microsoft.com/office/drawing/2014/main" id="{827A664E-8F03-2448-B6DA-1972FD21D4B4}"/>
                </a:ext>
              </a:extLst>
            </p:cNvPr>
            <p:cNvSpPr/>
            <p:nvPr/>
          </p:nvSpPr>
          <p:spPr>
            <a:xfrm>
              <a:off x="14407368" y="4112415"/>
              <a:ext cx="7568848" cy="9582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16" extrusionOk="0">
                  <a:moveTo>
                    <a:pt x="1988" y="8601"/>
                  </a:moveTo>
                  <a:cubicBezTo>
                    <a:pt x="1988" y="8601"/>
                    <a:pt x="2362" y="8118"/>
                    <a:pt x="1988" y="7586"/>
                  </a:cubicBezTo>
                  <a:cubicBezTo>
                    <a:pt x="1615" y="7054"/>
                    <a:pt x="1864" y="5073"/>
                    <a:pt x="2736" y="3720"/>
                  </a:cubicBezTo>
                  <a:cubicBezTo>
                    <a:pt x="3608" y="2367"/>
                    <a:pt x="4355" y="1352"/>
                    <a:pt x="9026" y="434"/>
                  </a:cubicBezTo>
                  <a:cubicBezTo>
                    <a:pt x="13697" y="-484"/>
                    <a:pt x="16126" y="96"/>
                    <a:pt x="18368" y="1787"/>
                  </a:cubicBezTo>
                  <a:cubicBezTo>
                    <a:pt x="20610" y="3478"/>
                    <a:pt x="21357" y="5895"/>
                    <a:pt x="20672" y="8311"/>
                  </a:cubicBezTo>
                  <a:cubicBezTo>
                    <a:pt x="19987" y="10727"/>
                    <a:pt x="17558" y="11065"/>
                    <a:pt x="17745" y="13530"/>
                  </a:cubicBezTo>
                  <a:cubicBezTo>
                    <a:pt x="17932" y="15994"/>
                    <a:pt x="21432" y="21116"/>
                    <a:pt x="21432" y="21116"/>
                  </a:cubicBezTo>
                  <a:lnTo>
                    <a:pt x="9088" y="21116"/>
                  </a:lnTo>
                  <a:cubicBezTo>
                    <a:pt x="9088" y="21116"/>
                    <a:pt x="9618" y="19642"/>
                    <a:pt x="8964" y="18265"/>
                  </a:cubicBezTo>
                  <a:cubicBezTo>
                    <a:pt x="8964" y="18265"/>
                    <a:pt x="7959" y="16507"/>
                    <a:pt x="7189" y="16544"/>
                  </a:cubicBezTo>
                  <a:cubicBezTo>
                    <a:pt x="6418" y="16580"/>
                    <a:pt x="4083" y="16779"/>
                    <a:pt x="3452" y="16707"/>
                  </a:cubicBezTo>
                  <a:cubicBezTo>
                    <a:pt x="2821" y="16634"/>
                    <a:pt x="2214" y="16471"/>
                    <a:pt x="2261" y="15619"/>
                  </a:cubicBezTo>
                  <a:cubicBezTo>
                    <a:pt x="2308" y="14768"/>
                    <a:pt x="2238" y="14623"/>
                    <a:pt x="1887" y="14442"/>
                  </a:cubicBezTo>
                  <a:cubicBezTo>
                    <a:pt x="1537" y="14260"/>
                    <a:pt x="1397" y="13916"/>
                    <a:pt x="1677" y="13735"/>
                  </a:cubicBezTo>
                  <a:cubicBezTo>
                    <a:pt x="1957" y="13554"/>
                    <a:pt x="1957" y="13554"/>
                    <a:pt x="1957" y="13554"/>
                  </a:cubicBezTo>
                  <a:cubicBezTo>
                    <a:pt x="1957" y="13554"/>
                    <a:pt x="1747" y="13445"/>
                    <a:pt x="1420" y="13282"/>
                  </a:cubicBezTo>
                  <a:cubicBezTo>
                    <a:pt x="1093" y="13119"/>
                    <a:pt x="1163" y="12883"/>
                    <a:pt x="1257" y="12702"/>
                  </a:cubicBezTo>
                  <a:cubicBezTo>
                    <a:pt x="1350" y="12521"/>
                    <a:pt x="1537" y="12104"/>
                    <a:pt x="1327" y="12031"/>
                  </a:cubicBezTo>
                  <a:cubicBezTo>
                    <a:pt x="1117" y="11959"/>
                    <a:pt x="743" y="11778"/>
                    <a:pt x="416" y="11633"/>
                  </a:cubicBezTo>
                  <a:cubicBezTo>
                    <a:pt x="89" y="11488"/>
                    <a:pt x="-168" y="11234"/>
                    <a:pt x="136" y="10817"/>
                  </a:cubicBezTo>
                  <a:cubicBezTo>
                    <a:pt x="439" y="10401"/>
                    <a:pt x="1988" y="8601"/>
                    <a:pt x="1988" y="860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2532" dirty="0">
                <a:latin typeface="Lato Light" panose="020F0502020204030203" pitchFamily="34" charset="0"/>
              </a:endParaRPr>
            </a:p>
          </p:txBody>
        </p:sp>
        <p:sp>
          <p:nvSpPr>
            <p:cNvPr id="8" name="Shape 10355">
              <a:extLst>
                <a:ext uri="{FF2B5EF4-FFF2-40B4-BE49-F238E27FC236}">
                  <a16:creationId xmlns:a16="http://schemas.microsoft.com/office/drawing/2014/main" id="{4A224164-ACCF-2A6F-0942-0C6239996784}"/>
                </a:ext>
              </a:extLst>
            </p:cNvPr>
            <p:cNvSpPr/>
            <p:nvPr/>
          </p:nvSpPr>
          <p:spPr>
            <a:xfrm>
              <a:off x="15175975" y="5793015"/>
              <a:ext cx="1056103" cy="924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029" extrusionOk="0">
                  <a:moveTo>
                    <a:pt x="20115" y="12466"/>
                  </a:moveTo>
                  <a:cubicBezTo>
                    <a:pt x="19732" y="10390"/>
                    <a:pt x="17957" y="9059"/>
                    <a:pt x="16157" y="9500"/>
                  </a:cubicBezTo>
                  <a:cubicBezTo>
                    <a:pt x="15676" y="9618"/>
                    <a:pt x="15243" y="9853"/>
                    <a:pt x="14872" y="10171"/>
                  </a:cubicBezTo>
                  <a:lnTo>
                    <a:pt x="17218" y="12800"/>
                  </a:lnTo>
                  <a:cubicBezTo>
                    <a:pt x="17383" y="12986"/>
                    <a:pt x="17387" y="13290"/>
                    <a:pt x="17227" y="13481"/>
                  </a:cubicBezTo>
                  <a:cubicBezTo>
                    <a:pt x="17066" y="13671"/>
                    <a:pt x="16803" y="13676"/>
                    <a:pt x="16637" y="13490"/>
                  </a:cubicBezTo>
                  <a:lnTo>
                    <a:pt x="14268" y="10834"/>
                  </a:lnTo>
                  <a:cubicBezTo>
                    <a:pt x="13652" y="11707"/>
                    <a:pt x="13371" y="12880"/>
                    <a:pt x="13589" y="14063"/>
                  </a:cubicBezTo>
                  <a:cubicBezTo>
                    <a:pt x="13972" y="16139"/>
                    <a:pt x="15747" y="17470"/>
                    <a:pt x="17547" y="17029"/>
                  </a:cubicBezTo>
                  <a:cubicBezTo>
                    <a:pt x="19346" y="16589"/>
                    <a:pt x="20498" y="14541"/>
                    <a:pt x="20115" y="12466"/>
                  </a:cubicBezTo>
                  <a:close/>
                  <a:moveTo>
                    <a:pt x="12445" y="7390"/>
                  </a:moveTo>
                  <a:lnTo>
                    <a:pt x="10862" y="7777"/>
                  </a:lnTo>
                  <a:cubicBezTo>
                    <a:pt x="10683" y="7821"/>
                    <a:pt x="10443" y="7721"/>
                    <a:pt x="10330" y="7554"/>
                  </a:cubicBezTo>
                  <a:lnTo>
                    <a:pt x="9382" y="6156"/>
                  </a:lnTo>
                  <a:lnTo>
                    <a:pt x="7858" y="9354"/>
                  </a:lnTo>
                  <a:cubicBezTo>
                    <a:pt x="7858" y="9354"/>
                    <a:pt x="8237" y="9436"/>
                    <a:pt x="8700" y="9536"/>
                  </a:cubicBezTo>
                  <a:lnTo>
                    <a:pt x="12662" y="8566"/>
                  </a:lnTo>
                  <a:cubicBezTo>
                    <a:pt x="12662" y="8566"/>
                    <a:pt x="12445" y="7390"/>
                    <a:pt x="12445" y="7390"/>
                  </a:cubicBezTo>
                  <a:close/>
                  <a:moveTo>
                    <a:pt x="12276" y="9645"/>
                  </a:moveTo>
                  <a:lnTo>
                    <a:pt x="10649" y="10043"/>
                  </a:lnTo>
                  <a:cubicBezTo>
                    <a:pt x="10837" y="10188"/>
                    <a:pt x="10975" y="10413"/>
                    <a:pt x="11024" y="10676"/>
                  </a:cubicBezTo>
                  <a:lnTo>
                    <a:pt x="11025" y="10675"/>
                  </a:lnTo>
                  <a:cubicBezTo>
                    <a:pt x="11025" y="10675"/>
                    <a:pt x="11166" y="11451"/>
                    <a:pt x="11342" y="12416"/>
                  </a:cubicBezTo>
                  <a:cubicBezTo>
                    <a:pt x="11342" y="12416"/>
                    <a:pt x="12276" y="9645"/>
                    <a:pt x="12276" y="9645"/>
                  </a:cubicBezTo>
                  <a:close/>
                  <a:moveTo>
                    <a:pt x="9392" y="11587"/>
                  </a:moveTo>
                  <a:cubicBezTo>
                    <a:pt x="9392" y="11587"/>
                    <a:pt x="7390" y="11287"/>
                    <a:pt x="6435" y="11138"/>
                  </a:cubicBezTo>
                  <a:lnTo>
                    <a:pt x="5956" y="12381"/>
                  </a:lnTo>
                  <a:cubicBezTo>
                    <a:pt x="6790" y="12920"/>
                    <a:pt x="7454" y="13798"/>
                    <a:pt x="7783" y="14892"/>
                  </a:cubicBezTo>
                  <a:lnTo>
                    <a:pt x="9906" y="14373"/>
                  </a:lnTo>
                  <a:cubicBezTo>
                    <a:pt x="9906" y="14373"/>
                    <a:pt x="9392" y="11587"/>
                    <a:pt x="9392" y="11587"/>
                  </a:cubicBezTo>
                  <a:close/>
                  <a:moveTo>
                    <a:pt x="7320" y="15990"/>
                  </a:moveTo>
                  <a:lnTo>
                    <a:pt x="4073" y="16785"/>
                  </a:lnTo>
                  <a:cubicBezTo>
                    <a:pt x="3848" y="16840"/>
                    <a:pt x="3626" y="16674"/>
                    <a:pt x="3578" y="16414"/>
                  </a:cubicBezTo>
                  <a:cubicBezTo>
                    <a:pt x="3557" y="16296"/>
                    <a:pt x="3576" y="16181"/>
                    <a:pt x="3622" y="16083"/>
                  </a:cubicBezTo>
                  <a:lnTo>
                    <a:pt x="3621" y="16082"/>
                  </a:lnTo>
                  <a:lnTo>
                    <a:pt x="4917" y="12711"/>
                  </a:lnTo>
                  <a:cubicBezTo>
                    <a:pt x="4410" y="12543"/>
                    <a:pt x="3861" y="12510"/>
                    <a:pt x="3309" y="12645"/>
                  </a:cubicBezTo>
                  <a:cubicBezTo>
                    <a:pt x="1510" y="13086"/>
                    <a:pt x="358" y="15133"/>
                    <a:pt x="741" y="17209"/>
                  </a:cubicBezTo>
                  <a:cubicBezTo>
                    <a:pt x="1124" y="19285"/>
                    <a:pt x="2899" y="20615"/>
                    <a:pt x="4699" y="20175"/>
                  </a:cubicBezTo>
                  <a:cubicBezTo>
                    <a:pt x="6388" y="19761"/>
                    <a:pt x="7507" y="17930"/>
                    <a:pt x="7320" y="15990"/>
                  </a:cubicBezTo>
                  <a:close/>
                  <a:moveTo>
                    <a:pt x="4700" y="15647"/>
                  </a:moveTo>
                  <a:lnTo>
                    <a:pt x="7121" y="15055"/>
                  </a:lnTo>
                  <a:cubicBezTo>
                    <a:pt x="6845" y="14210"/>
                    <a:pt x="6329" y="13528"/>
                    <a:pt x="5683" y="13093"/>
                  </a:cubicBezTo>
                  <a:cubicBezTo>
                    <a:pt x="5683" y="13093"/>
                    <a:pt x="4700" y="15647"/>
                    <a:pt x="4700" y="15647"/>
                  </a:cubicBezTo>
                  <a:close/>
                  <a:moveTo>
                    <a:pt x="20768" y="12306"/>
                  </a:moveTo>
                  <a:cubicBezTo>
                    <a:pt x="21228" y="14801"/>
                    <a:pt x="19848" y="17253"/>
                    <a:pt x="17686" y="17782"/>
                  </a:cubicBezTo>
                  <a:cubicBezTo>
                    <a:pt x="15523" y="18311"/>
                    <a:pt x="13397" y="16718"/>
                    <a:pt x="12936" y="14223"/>
                  </a:cubicBezTo>
                  <a:cubicBezTo>
                    <a:pt x="12670" y="12777"/>
                    <a:pt x="13022" y="11346"/>
                    <a:pt x="13786" y="10295"/>
                  </a:cubicBezTo>
                  <a:lnTo>
                    <a:pt x="13180" y="9616"/>
                  </a:lnTo>
                  <a:lnTo>
                    <a:pt x="11655" y="14141"/>
                  </a:lnTo>
                  <a:cubicBezTo>
                    <a:pt x="11845" y="15192"/>
                    <a:pt x="12003" y="16082"/>
                    <a:pt x="12002" y="16116"/>
                  </a:cubicBezTo>
                  <a:cubicBezTo>
                    <a:pt x="11988" y="16676"/>
                    <a:pt x="11582" y="17117"/>
                    <a:pt x="11096" y="17100"/>
                  </a:cubicBezTo>
                  <a:cubicBezTo>
                    <a:pt x="10682" y="17085"/>
                    <a:pt x="10344" y="16743"/>
                    <a:pt x="10261" y="16295"/>
                  </a:cubicBezTo>
                  <a:lnTo>
                    <a:pt x="10260" y="16295"/>
                  </a:lnTo>
                  <a:lnTo>
                    <a:pt x="10079" y="15314"/>
                  </a:lnTo>
                  <a:lnTo>
                    <a:pt x="7974" y="15829"/>
                  </a:lnTo>
                  <a:cubicBezTo>
                    <a:pt x="8237" y="18189"/>
                    <a:pt x="6891" y="20425"/>
                    <a:pt x="4838" y="20928"/>
                  </a:cubicBezTo>
                  <a:cubicBezTo>
                    <a:pt x="2675" y="21457"/>
                    <a:pt x="549" y="19863"/>
                    <a:pt x="88" y="17369"/>
                  </a:cubicBezTo>
                  <a:cubicBezTo>
                    <a:pt x="-372" y="14874"/>
                    <a:pt x="1008" y="12422"/>
                    <a:pt x="3170" y="11892"/>
                  </a:cubicBezTo>
                  <a:cubicBezTo>
                    <a:pt x="3866" y="11722"/>
                    <a:pt x="4557" y="11772"/>
                    <a:pt x="5191" y="12001"/>
                  </a:cubicBezTo>
                  <a:lnTo>
                    <a:pt x="5611" y="10908"/>
                  </a:lnTo>
                  <a:cubicBezTo>
                    <a:pt x="5188" y="10637"/>
                    <a:pt x="4908" y="10111"/>
                    <a:pt x="4924" y="9516"/>
                  </a:cubicBezTo>
                  <a:cubicBezTo>
                    <a:pt x="4931" y="9235"/>
                    <a:pt x="5004" y="8976"/>
                    <a:pt x="5123" y="8753"/>
                  </a:cubicBezTo>
                  <a:lnTo>
                    <a:pt x="5122" y="8753"/>
                  </a:lnTo>
                  <a:lnTo>
                    <a:pt x="7375" y="4249"/>
                  </a:lnTo>
                  <a:lnTo>
                    <a:pt x="7375" y="4250"/>
                  </a:lnTo>
                  <a:cubicBezTo>
                    <a:pt x="7591" y="3700"/>
                    <a:pt x="8076" y="3326"/>
                    <a:pt x="8631" y="3346"/>
                  </a:cubicBezTo>
                  <a:cubicBezTo>
                    <a:pt x="9070" y="3361"/>
                    <a:pt x="9452" y="3620"/>
                    <a:pt x="9685" y="4006"/>
                  </a:cubicBezTo>
                  <a:lnTo>
                    <a:pt x="9686" y="4006"/>
                  </a:lnTo>
                  <a:lnTo>
                    <a:pt x="11018" y="6165"/>
                  </a:lnTo>
                  <a:lnTo>
                    <a:pt x="12915" y="5701"/>
                  </a:lnTo>
                  <a:cubicBezTo>
                    <a:pt x="13275" y="5613"/>
                    <a:pt x="13630" y="5878"/>
                    <a:pt x="13706" y="6294"/>
                  </a:cubicBezTo>
                  <a:cubicBezTo>
                    <a:pt x="13778" y="6683"/>
                    <a:pt x="13580" y="7062"/>
                    <a:pt x="13259" y="7182"/>
                  </a:cubicBezTo>
                  <a:lnTo>
                    <a:pt x="13534" y="8671"/>
                  </a:lnTo>
                  <a:lnTo>
                    <a:pt x="14385" y="9625"/>
                  </a:lnTo>
                  <a:cubicBezTo>
                    <a:pt x="14850" y="9205"/>
                    <a:pt x="15402" y="8898"/>
                    <a:pt x="16018" y="8747"/>
                  </a:cubicBezTo>
                  <a:cubicBezTo>
                    <a:pt x="18181" y="8217"/>
                    <a:pt x="20307" y="9811"/>
                    <a:pt x="20768" y="12306"/>
                  </a:cubicBezTo>
                  <a:close/>
                  <a:moveTo>
                    <a:pt x="8795" y="1859"/>
                  </a:moveTo>
                  <a:cubicBezTo>
                    <a:pt x="8642" y="1027"/>
                    <a:pt x="9102" y="210"/>
                    <a:pt x="9823" y="34"/>
                  </a:cubicBezTo>
                  <a:cubicBezTo>
                    <a:pt x="10543" y="-143"/>
                    <a:pt x="11252" y="388"/>
                    <a:pt x="11406" y="1220"/>
                  </a:cubicBezTo>
                  <a:cubicBezTo>
                    <a:pt x="11559" y="2051"/>
                    <a:pt x="11099" y="2869"/>
                    <a:pt x="10378" y="3045"/>
                  </a:cubicBezTo>
                  <a:cubicBezTo>
                    <a:pt x="9658" y="3222"/>
                    <a:pt x="8949" y="2690"/>
                    <a:pt x="8795" y="18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9" name="Shape 10356">
              <a:extLst>
                <a:ext uri="{FF2B5EF4-FFF2-40B4-BE49-F238E27FC236}">
                  <a16:creationId xmlns:a16="http://schemas.microsoft.com/office/drawing/2014/main" id="{318850C6-7660-25EC-7B16-D8086EA72104}"/>
                </a:ext>
              </a:extLst>
            </p:cNvPr>
            <p:cNvSpPr/>
            <p:nvPr/>
          </p:nvSpPr>
          <p:spPr>
            <a:xfrm>
              <a:off x="17978664" y="7053490"/>
              <a:ext cx="567697" cy="67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12242"/>
                  </a:moveTo>
                  <a:cubicBezTo>
                    <a:pt x="19543" y="12836"/>
                    <a:pt x="18964" y="13322"/>
                    <a:pt x="18257" y="13322"/>
                  </a:cubicBezTo>
                  <a:lnTo>
                    <a:pt x="3343" y="13322"/>
                  </a:lnTo>
                  <a:cubicBezTo>
                    <a:pt x="2636" y="13322"/>
                    <a:pt x="2057" y="12836"/>
                    <a:pt x="2057" y="12242"/>
                  </a:cubicBezTo>
                  <a:lnTo>
                    <a:pt x="2057" y="4322"/>
                  </a:lnTo>
                  <a:cubicBezTo>
                    <a:pt x="2057" y="3728"/>
                    <a:pt x="2636" y="3242"/>
                    <a:pt x="3343" y="3242"/>
                  </a:cubicBezTo>
                  <a:lnTo>
                    <a:pt x="18257" y="3242"/>
                  </a:lnTo>
                  <a:cubicBezTo>
                    <a:pt x="18964" y="3242"/>
                    <a:pt x="19543" y="3728"/>
                    <a:pt x="19543" y="4322"/>
                  </a:cubicBezTo>
                  <a:cubicBezTo>
                    <a:pt x="19543" y="4322"/>
                    <a:pt x="19543" y="12242"/>
                    <a:pt x="19543" y="12242"/>
                  </a:cubicBezTo>
                  <a:close/>
                  <a:moveTo>
                    <a:pt x="17743" y="18146"/>
                  </a:moveTo>
                  <a:cubicBezTo>
                    <a:pt x="16891" y="18146"/>
                    <a:pt x="16200" y="17566"/>
                    <a:pt x="16200" y="16850"/>
                  </a:cubicBezTo>
                  <a:cubicBezTo>
                    <a:pt x="16200" y="16134"/>
                    <a:pt x="16891" y="15554"/>
                    <a:pt x="17743" y="15554"/>
                  </a:cubicBezTo>
                  <a:cubicBezTo>
                    <a:pt x="18594" y="15554"/>
                    <a:pt x="19285" y="16134"/>
                    <a:pt x="19285" y="16850"/>
                  </a:cubicBezTo>
                  <a:cubicBezTo>
                    <a:pt x="19285" y="17566"/>
                    <a:pt x="18594" y="18146"/>
                    <a:pt x="17743" y="18146"/>
                  </a:cubicBezTo>
                  <a:close/>
                  <a:moveTo>
                    <a:pt x="3857" y="18146"/>
                  </a:moveTo>
                  <a:cubicBezTo>
                    <a:pt x="3005" y="18146"/>
                    <a:pt x="2315" y="17566"/>
                    <a:pt x="2315" y="16850"/>
                  </a:cubicBezTo>
                  <a:cubicBezTo>
                    <a:pt x="2315" y="16134"/>
                    <a:pt x="3005" y="15554"/>
                    <a:pt x="3857" y="15554"/>
                  </a:cubicBezTo>
                  <a:cubicBezTo>
                    <a:pt x="4709" y="15554"/>
                    <a:pt x="5400" y="16134"/>
                    <a:pt x="5400" y="16850"/>
                  </a:cubicBezTo>
                  <a:cubicBezTo>
                    <a:pt x="5400" y="17566"/>
                    <a:pt x="4709" y="18146"/>
                    <a:pt x="3857" y="18146"/>
                  </a:cubicBezTo>
                  <a:close/>
                  <a:moveTo>
                    <a:pt x="5657" y="1513"/>
                  </a:moveTo>
                  <a:cubicBezTo>
                    <a:pt x="5657" y="1275"/>
                    <a:pt x="5889" y="1081"/>
                    <a:pt x="6171" y="1081"/>
                  </a:cubicBezTo>
                  <a:lnTo>
                    <a:pt x="15429" y="1081"/>
                  </a:lnTo>
                  <a:cubicBezTo>
                    <a:pt x="15711" y="1081"/>
                    <a:pt x="15943" y="1275"/>
                    <a:pt x="15943" y="1513"/>
                  </a:cubicBezTo>
                  <a:lnTo>
                    <a:pt x="15943" y="1729"/>
                  </a:lnTo>
                  <a:cubicBezTo>
                    <a:pt x="15943" y="1967"/>
                    <a:pt x="15711" y="2161"/>
                    <a:pt x="15429" y="2161"/>
                  </a:cubicBezTo>
                  <a:lnTo>
                    <a:pt x="6171" y="2161"/>
                  </a:lnTo>
                  <a:cubicBezTo>
                    <a:pt x="5889" y="2161"/>
                    <a:pt x="5657" y="1967"/>
                    <a:pt x="5657" y="1729"/>
                  </a:cubicBezTo>
                  <a:cubicBezTo>
                    <a:pt x="5657" y="1729"/>
                    <a:pt x="5657" y="1513"/>
                    <a:pt x="5657" y="1513"/>
                  </a:cubicBezTo>
                  <a:close/>
                  <a:moveTo>
                    <a:pt x="20314" y="0"/>
                  </a:moveTo>
                  <a:lnTo>
                    <a:pt x="1286" y="0"/>
                  </a:lnTo>
                  <a:cubicBezTo>
                    <a:pt x="579" y="0"/>
                    <a:pt x="0" y="486"/>
                    <a:pt x="0" y="1080"/>
                  </a:cubicBezTo>
                  <a:lnTo>
                    <a:pt x="0" y="18360"/>
                  </a:lnTo>
                  <a:cubicBezTo>
                    <a:pt x="0" y="18954"/>
                    <a:pt x="579" y="19440"/>
                    <a:pt x="1286" y="19440"/>
                  </a:cubicBezTo>
                  <a:lnTo>
                    <a:pt x="1800" y="19440"/>
                  </a:lnTo>
                  <a:cubicBezTo>
                    <a:pt x="1800" y="19440"/>
                    <a:pt x="1800" y="20498"/>
                    <a:pt x="1800" y="20520"/>
                  </a:cubicBezTo>
                  <a:cubicBezTo>
                    <a:pt x="1800" y="21114"/>
                    <a:pt x="2379" y="21600"/>
                    <a:pt x="3086" y="21600"/>
                  </a:cubicBezTo>
                  <a:lnTo>
                    <a:pt x="4629" y="21600"/>
                  </a:lnTo>
                  <a:cubicBezTo>
                    <a:pt x="5336" y="21600"/>
                    <a:pt x="5915" y="21114"/>
                    <a:pt x="5915" y="20520"/>
                  </a:cubicBezTo>
                  <a:cubicBezTo>
                    <a:pt x="5915" y="20498"/>
                    <a:pt x="5915" y="19440"/>
                    <a:pt x="5915" y="19440"/>
                  </a:cubicBezTo>
                  <a:lnTo>
                    <a:pt x="15685" y="19440"/>
                  </a:lnTo>
                  <a:cubicBezTo>
                    <a:pt x="15685" y="19440"/>
                    <a:pt x="15685" y="20498"/>
                    <a:pt x="15685" y="20520"/>
                  </a:cubicBezTo>
                  <a:cubicBezTo>
                    <a:pt x="15685" y="21114"/>
                    <a:pt x="16264" y="21600"/>
                    <a:pt x="16971" y="21600"/>
                  </a:cubicBezTo>
                  <a:lnTo>
                    <a:pt x="18514" y="21600"/>
                  </a:lnTo>
                  <a:cubicBezTo>
                    <a:pt x="19221" y="21600"/>
                    <a:pt x="19800" y="21114"/>
                    <a:pt x="19800" y="20520"/>
                  </a:cubicBezTo>
                  <a:cubicBezTo>
                    <a:pt x="19800" y="20498"/>
                    <a:pt x="19800" y="19440"/>
                    <a:pt x="19800" y="19440"/>
                  </a:cubicBezTo>
                  <a:lnTo>
                    <a:pt x="20314" y="19440"/>
                  </a:lnTo>
                  <a:cubicBezTo>
                    <a:pt x="21021" y="19440"/>
                    <a:pt x="21600" y="18954"/>
                    <a:pt x="21600" y="18360"/>
                  </a:cubicBezTo>
                  <a:lnTo>
                    <a:pt x="21600" y="1080"/>
                  </a:lnTo>
                  <a:cubicBezTo>
                    <a:pt x="21600" y="486"/>
                    <a:pt x="21021" y="0"/>
                    <a:pt x="2031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" name="Shape 10357">
              <a:extLst>
                <a:ext uri="{FF2B5EF4-FFF2-40B4-BE49-F238E27FC236}">
                  <a16:creationId xmlns:a16="http://schemas.microsoft.com/office/drawing/2014/main" id="{C10F8B08-7FA5-1A0C-BCFF-EE9F7ACE56BE}"/>
                </a:ext>
              </a:extLst>
            </p:cNvPr>
            <p:cNvSpPr/>
            <p:nvPr/>
          </p:nvSpPr>
          <p:spPr>
            <a:xfrm>
              <a:off x="19346002" y="5826856"/>
              <a:ext cx="524618" cy="104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4050"/>
                  </a:moveTo>
                  <a:lnTo>
                    <a:pt x="1618" y="4050"/>
                  </a:lnTo>
                  <a:lnTo>
                    <a:pt x="1618" y="17550"/>
                  </a:lnTo>
                  <a:lnTo>
                    <a:pt x="20250" y="17550"/>
                  </a:lnTo>
                  <a:lnTo>
                    <a:pt x="20250" y="4050"/>
                  </a:lnTo>
                  <a:close/>
                  <a:moveTo>
                    <a:pt x="14175" y="2025"/>
                  </a:moveTo>
                  <a:lnTo>
                    <a:pt x="7425" y="2025"/>
                  </a:lnTo>
                  <a:cubicBezTo>
                    <a:pt x="7052" y="2025"/>
                    <a:pt x="6750" y="2176"/>
                    <a:pt x="6750" y="2363"/>
                  </a:cubicBezTo>
                  <a:cubicBezTo>
                    <a:pt x="6750" y="2549"/>
                    <a:pt x="7052" y="2700"/>
                    <a:pt x="7425" y="2700"/>
                  </a:cubicBezTo>
                  <a:lnTo>
                    <a:pt x="14175" y="2700"/>
                  </a:lnTo>
                  <a:cubicBezTo>
                    <a:pt x="14548" y="2700"/>
                    <a:pt x="14850" y="2549"/>
                    <a:pt x="14850" y="2363"/>
                  </a:cubicBezTo>
                  <a:cubicBezTo>
                    <a:pt x="14850" y="2176"/>
                    <a:pt x="14548" y="2025"/>
                    <a:pt x="14175" y="2025"/>
                  </a:cubicBezTo>
                  <a:close/>
                  <a:moveTo>
                    <a:pt x="11475" y="20250"/>
                  </a:moveTo>
                  <a:cubicBezTo>
                    <a:pt x="12593" y="20250"/>
                    <a:pt x="13500" y="19797"/>
                    <a:pt x="13500" y="19238"/>
                  </a:cubicBezTo>
                  <a:cubicBezTo>
                    <a:pt x="13500" y="18678"/>
                    <a:pt x="12593" y="18225"/>
                    <a:pt x="11475" y="18225"/>
                  </a:cubicBezTo>
                  <a:cubicBezTo>
                    <a:pt x="10357" y="18225"/>
                    <a:pt x="9450" y="18678"/>
                    <a:pt x="9450" y="19238"/>
                  </a:cubicBezTo>
                  <a:cubicBezTo>
                    <a:pt x="9450" y="19797"/>
                    <a:pt x="10357" y="20250"/>
                    <a:pt x="11475" y="20250"/>
                  </a:cubicBezTo>
                  <a:close/>
                  <a:moveTo>
                    <a:pt x="18900" y="21600"/>
                  </a:moveTo>
                  <a:lnTo>
                    <a:pt x="2700" y="21600"/>
                  </a:lnTo>
                  <a:cubicBezTo>
                    <a:pt x="1954" y="21600"/>
                    <a:pt x="1279" y="21449"/>
                    <a:pt x="791" y="21205"/>
                  </a:cubicBezTo>
                  <a:cubicBezTo>
                    <a:pt x="302" y="20960"/>
                    <a:pt x="0" y="20623"/>
                    <a:pt x="0" y="20250"/>
                  </a:cubicBezTo>
                  <a:lnTo>
                    <a:pt x="0" y="1350"/>
                  </a:lnTo>
                  <a:cubicBezTo>
                    <a:pt x="0" y="977"/>
                    <a:pt x="302" y="640"/>
                    <a:pt x="791" y="395"/>
                  </a:cubicBezTo>
                  <a:cubicBezTo>
                    <a:pt x="1279" y="151"/>
                    <a:pt x="1954" y="0"/>
                    <a:pt x="2700" y="0"/>
                  </a:cubicBezTo>
                  <a:lnTo>
                    <a:pt x="18900" y="0"/>
                  </a:lnTo>
                  <a:cubicBezTo>
                    <a:pt x="19646" y="0"/>
                    <a:pt x="20321" y="151"/>
                    <a:pt x="20809" y="395"/>
                  </a:cubicBezTo>
                  <a:cubicBezTo>
                    <a:pt x="21298" y="640"/>
                    <a:pt x="21600" y="977"/>
                    <a:pt x="21600" y="1350"/>
                  </a:cubicBezTo>
                  <a:lnTo>
                    <a:pt x="21600" y="20250"/>
                  </a:lnTo>
                  <a:cubicBezTo>
                    <a:pt x="21600" y="20623"/>
                    <a:pt x="21298" y="20960"/>
                    <a:pt x="20809" y="21205"/>
                  </a:cubicBezTo>
                  <a:cubicBezTo>
                    <a:pt x="20321" y="21449"/>
                    <a:pt x="19646" y="21600"/>
                    <a:pt x="1890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1" name="Shape 10358">
              <a:extLst>
                <a:ext uri="{FF2B5EF4-FFF2-40B4-BE49-F238E27FC236}">
                  <a16:creationId xmlns:a16="http://schemas.microsoft.com/office/drawing/2014/main" id="{E4638F43-8839-CCBD-8A76-D9979C38A36D}"/>
                </a:ext>
              </a:extLst>
            </p:cNvPr>
            <p:cNvSpPr/>
            <p:nvPr/>
          </p:nvSpPr>
          <p:spPr>
            <a:xfrm>
              <a:off x="18888390" y="7193820"/>
              <a:ext cx="1013871" cy="761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7" y="10069"/>
                  </a:moveTo>
                  <a:cubicBezTo>
                    <a:pt x="13591" y="10069"/>
                    <a:pt x="12956" y="9222"/>
                    <a:pt x="12956" y="8178"/>
                  </a:cubicBezTo>
                  <a:cubicBezTo>
                    <a:pt x="12956" y="7133"/>
                    <a:pt x="13591" y="6286"/>
                    <a:pt x="14377" y="6286"/>
                  </a:cubicBezTo>
                  <a:cubicBezTo>
                    <a:pt x="15161" y="6286"/>
                    <a:pt x="15797" y="7133"/>
                    <a:pt x="15797" y="8178"/>
                  </a:cubicBezTo>
                  <a:cubicBezTo>
                    <a:pt x="15797" y="9222"/>
                    <a:pt x="15161" y="10069"/>
                    <a:pt x="14377" y="10069"/>
                  </a:cubicBezTo>
                  <a:close/>
                  <a:moveTo>
                    <a:pt x="9355" y="17542"/>
                  </a:moveTo>
                  <a:lnTo>
                    <a:pt x="6514" y="17542"/>
                  </a:lnTo>
                  <a:lnTo>
                    <a:pt x="6514" y="13759"/>
                  </a:lnTo>
                  <a:lnTo>
                    <a:pt x="9355" y="13759"/>
                  </a:lnTo>
                  <a:cubicBezTo>
                    <a:pt x="9355" y="13759"/>
                    <a:pt x="9355" y="17542"/>
                    <a:pt x="9355" y="17542"/>
                  </a:cubicBezTo>
                  <a:close/>
                  <a:moveTo>
                    <a:pt x="4885" y="17542"/>
                  </a:moveTo>
                  <a:lnTo>
                    <a:pt x="2045" y="17542"/>
                  </a:lnTo>
                  <a:lnTo>
                    <a:pt x="2045" y="13759"/>
                  </a:lnTo>
                  <a:lnTo>
                    <a:pt x="4885" y="13759"/>
                  </a:lnTo>
                  <a:cubicBezTo>
                    <a:pt x="4885" y="13759"/>
                    <a:pt x="4885" y="17542"/>
                    <a:pt x="4885" y="17542"/>
                  </a:cubicBezTo>
                  <a:close/>
                  <a:moveTo>
                    <a:pt x="14377" y="1737"/>
                  </a:moveTo>
                  <a:lnTo>
                    <a:pt x="7198" y="11684"/>
                  </a:lnTo>
                  <a:lnTo>
                    <a:pt x="624" y="11684"/>
                  </a:lnTo>
                  <a:lnTo>
                    <a:pt x="624" y="21600"/>
                  </a:lnTo>
                  <a:lnTo>
                    <a:pt x="12488" y="21600"/>
                  </a:lnTo>
                  <a:lnTo>
                    <a:pt x="12488" y="13750"/>
                  </a:lnTo>
                  <a:lnTo>
                    <a:pt x="16265" y="13750"/>
                  </a:lnTo>
                  <a:lnTo>
                    <a:pt x="16265" y="21600"/>
                  </a:lnTo>
                  <a:lnTo>
                    <a:pt x="20961" y="21600"/>
                  </a:lnTo>
                  <a:lnTo>
                    <a:pt x="20961" y="11747"/>
                  </a:lnTo>
                  <a:lnTo>
                    <a:pt x="21600" y="11747"/>
                  </a:lnTo>
                  <a:cubicBezTo>
                    <a:pt x="21600" y="11747"/>
                    <a:pt x="14377" y="1737"/>
                    <a:pt x="14377" y="1737"/>
                  </a:cubicBezTo>
                  <a:close/>
                  <a:moveTo>
                    <a:pt x="21585" y="9988"/>
                  </a:moveTo>
                  <a:lnTo>
                    <a:pt x="21585" y="10640"/>
                  </a:lnTo>
                  <a:lnTo>
                    <a:pt x="14376" y="652"/>
                  </a:lnTo>
                  <a:lnTo>
                    <a:pt x="6905" y="11004"/>
                  </a:lnTo>
                  <a:lnTo>
                    <a:pt x="0" y="11004"/>
                  </a:lnTo>
                  <a:lnTo>
                    <a:pt x="4124" y="5099"/>
                  </a:lnTo>
                  <a:lnTo>
                    <a:pt x="10696" y="5099"/>
                  </a:lnTo>
                  <a:lnTo>
                    <a:pt x="14376" y="0"/>
                  </a:lnTo>
                  <a:cubicBezTo>
                    <a:pt x="14376" y="0"/>
                    <a:pt x="21585" y="9988"/>
                    <a:pt x="21585" y="9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2" name="Shape 10359">
              <a:extLst>
                <a:ext uri="{FF2B5EF4-FFF2-40B4-BE49-F238E27FC236}">
                  <a16:creationId xmlns:a16="http://schemas.microsoft.com/office/drawing/2014/main" id="{2231B8AD-B7C4-6C9F-7FB1-9720130DD73B}"/>
                </a:ext>
              </a:extLst>
            </p:cNvPr>
            <p:cNvSpPr/>
            <p:nvPr/>
          </p:nvSpPr>
          <p:spPr>
            <a:xfrm>
              <a:off x="19929794" y="6617313"/>
              <a:ext cx="835507" cy="73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8" extrusionOk="0">
                  <a:moveTo>
                    <a:pt x="1162" y="1839"/>
                  </a:moveTo>
                  <a:cubicBezTo>
                    <a:pt x="454" y="1924"/>
                    <a:pt x="-67" y="2640"/>
                    <a:pt x="7" y="3442"/>
                  </a:cubicBezTo>
                  <a:lnTo>
                    <a:pt x="1557" y="20144"/>
                  </a:lnTo>
                  <a:cubicBezTo>
                    <a:pt x="1631" y="20947"/>
                    <a:pt x="2272" y="21524"/>
                    <a:pt x="2980" y="21440"/>
                  </a:cubicBezTo>
                  <a:lnTo>
                    <a:pt x="19632" y="19456"/>
                  </a:lnTo>
                  <a:cubicBezTo>
                    <a:pt x="20339" y="19372"/>
                    <a:pt x="20850" y="18657"/>
                    <a:pt x="20776" y="17855"/>
                  </a:cubicBezTo>
                  <a:lnTo>
                    <a:pt x="20372" y="13497"/>
                  </a:lnTo>
                  <a:lnTo>
                    <a:pt x="15892" y="14031"/>
                  </a:lnTo>
                  <a:cubicBezTo>
                    <a:pt x="15184" y="14115"/>
                    <a:pt x="14553" y="13536"/>
                    <a:pt x="14479" y="12734"/>
                  </a:cubicBezTo>
                  <a:lnTo>
                    <a:pt x="14209" y="9825"/>
                  </a:lnTo>
                  <a:cubicBezTo>
                    <a:pt x="14135" y="9023"/>
                    <a:pt x="14646" y="8308"/>
                    <a:pt x="15353" y="8224"/>
                  </a:cubicBezTo>
                  <a:lnTo>
                    <a:pt x="19833" y="7690"/>
                  </a:lnTo>
                  <a:lnTo>
                    <a:pt x="19497" y="4062"/>
                  </a:lnTo>
                  <a:cubicBezTo>
                    <a:pt x="19422" y="3260"/>
                    <a:pt x="18790" y="2669"/>
                    <a:pt x="18083" y="2754"/>
                  </a:cubicBezTo>
                  <a:lnTo>
                    <a:pt x="17948" y="1305"/>
                  </a:lnTo>
                  <a:cubicBezTo>
                    <a:pt x="17874" y="503"/>
                    <a:pt x="17243" y="-76"/>
                    <a:pt x="16535" y="8"/>
                  </a:cubicBezTo>
                  <a:lnTo>
                    <a:pt x="1162" y="1839"/>
                  </a:lnTo>
                  <a:close/>
                  <a:moveTo>
                    <a:pt x="1930" y="3213"/>
                  </a:moveTo>
                  <a:lnTo>
                    <a:pt x="15381" y="1611"/>
                  </a:lnTo>
                  <a:cubicBezTo>
                    <a:pt x="15381" y="1611"/>
                    <a:pt x="16670" y="1454"/>
                    <a:pt x="16804" y="2906"/>
                  </a:cubicBezTo>
                  <a:lnTo>
                    <a:pt x="2065" y="4661"/>
                  </a:lnTo>
                  <a:cubicBezTo>
                    <a:pt x="1711" y="4704"/>
                    <a:pt x="1401" y="4420"/>
                    <a:pt x="1364" y="4018"/>
                  </a:cubicBezTo>
                  <a:cubicBezTo>
                    <a:pt x="1327" y="3618"/>
                    <a:pt x="1577" y="3255"/>
                    <a:pt x="1930" y="3213"/>
                  </a:cubicBezTo>
                  <a:close/>
                  <a:moveTo>
                    <a:pt x="16055" y="8878"/>
                  </a:moveTo>
                  <a:cubicBezTo>
                    <a:pt x="15347" y="8963"/>
                    <a:pt x="14836" y="9677"/>
                    <a:pt x="14911" y="10479"/>
                  </a:cubicBezTo>
                  <a:lnTo>
                    <a:pt x="15045" y="11928"/>
                  </a:lnTo>
                  <a:cubicBezTo>
                    <a:pt x="15120" y="12730"/>
                    <a:pt x="15751" y="13309"/>
                    <a:pt x="16458" y="13225"/>
                  </a:cubicBezTo>
                  <a:lnTo>
                    <a:pt x="20304" y="12767"/>
                  </a:lnTo>
                  <a:cubicBezTo>
                    <a:pt x="21012" y="12682"/>
                    <a:pt x="21533" y="11966"/>
                    <a:pt x="21459" y="11164"/>
                  </a:cubicBezTo>
                  <a:lnTo>
                    <a:pt x="21324" y="9716"/>
                  </a:lnTo>
                  <a:cubicBezTo>
                    <a:pt x="21250" y="8913"/>
                    <a:pt x="20608" y="8336"/>
                    <a:pt x="19901" y="8420"/>
                  </a:cubicBezTo>
                  <a:lnTo>
                    <a:pt x="16055" y="8878"/>
                  </a:lnTo>
                  <a:close/>
                  <a:moveTo>
                    <a:pt x="16834" y="10250"/>
                  </a:moveTo>
                  <a:cubicBezTo>
                    <a:pt x="17188" y="10208"/>
                    <a:pt x="17508" y="10491"/>
                    <a:pt x="17545" y="10892"/>
                  </a:cubicBezTo>
                  <a:cubicBezTo>
                    <a:pt x="17582" y="11293"/>
                    <a:pt x="17322" y="11657"/>
                    <a:pt x="16968" y="11699"/>
                  </a:cubicBezTo>
                  <a:cubicBezTo>
                    <a:pt x="16614" y="11741"/>
                    <a:pt x="16293" y="11447"/>
                    <a:pt x="16256" y="11046"/>
                  </a:cubicBezTo>
                  <a:cubicBezTo>
                    <a:pt x="16219" y="10644"/>
                    <a:pt x="16480" y="10293"/>
                    <a:pt x="16834" y="10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3" name="Shape 10360">
              <a:extLst>
                <a:ext uri="{FF2B5EF4-FFF2-40B4-BE49-F238E27FC236}">
                  <a16:creationId xmlns:a16="http://schemas.microsoft.com/office/drawing/2014/main" id="{F523321B-693C-727C-D513-E6209E30893C}"/>
                </a:ext>
              </a:extLst>
            </p:cNvPr>
            <p:cNvSpPr/>
            <p:nvPr/>
          </p:nvSpPr>
          <p:spPr>
            <a:xfrm>
              <a:off x="16246750" y="8337717"/>
              <a:ext cx="1090495" cy="72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17523" y="7527"/>
                  </a:moveTo>
                  <a:lnTo>
                    <a:pt x="16892" y="5510"/>
                  </a:lnTo>
                  <a:lnTo>
                    <a:pt x="16892" y="5510"/>
                  </a:lnTo>
                  <a:cubicBezTo>
                    <a:pt x="16891" y="5509"/>
                    <a:pt x="16891" y="5507"/>
                    <a:pt x="16891" y="5505"/>
                  </a:cubicBezTo>
                  <a:cubicBezTo>
                    <a:pt x="16543" y="4391"/>
                    <a:pt x="13689" y="5277"/>
                    <a:pt x="10517" y="7484"/>
                  </a:cubicBezTo>
                  <a:cubicBezTo>
                    <a:pt x="7344" y="9692"/>
                    <a:pt x="5056" y="12384"/>
                    <a:pt x="5404" y="13498"/>
                  </a:cubicBezTo>
                  <a:cubicBezTo>
                    <a:pt x="5404" y="13499"/>
                    <a:pt x="5405" y="13501"/>
                    <a:pt x="5405" y="13502"/>
                  </a:cubicBezTo>
                  <a:lnTo>
                    <a:pt x="5405" y="13503"/>
                  </a:lnTo>
                  <a:lnTo>
                    <a:pt x="5495" y="13791"/>
                  </a:lnTo>
                  <a:lnTo>
                    <a:pt x="0" y="14107"/>
                  </a:lnTo>
                  <a:lnTo>
                    <a:pt x="8178" y="0"/>
                  </a:lnTo>
                  <a:lnTo>
                    <a:pt x="21600" y="1182"/>
                  </a:lnTo>
                  <a:cubicBezTo>
                    <a:pt x="21600" y="1182"/>
                    <a:pt x="17523" y="7527"/>
                    <a:pt x="17523" y="7527"/>
                  </a:cubicBezTo>
                  <a:close/>
                  <a:moveTo>
                    <a:pt x="5685" y="19621"/>
                  </a:moveTo>
                  <a:cubicBezTo>
                    <a:pt x="5884" y="20257"/>
                    <a:pt x="5703" y="21011"/>
                    <a:pt x="5280" y="21306"/>
                  </a:cubicBezTo>
                  <a:cubicBezTo>
                    <a:pt x="4857" y="21600"/>
                    <a:pt x="4353" y="21323"/>
                    <a:pt x="4154" y="20686"/>
                  </a:cubicBezTo>
                  <a:cubicBezTo>
                    <a:pt x="4021" y="20261"/>
                    <a:pt x="4061" y="19785"/>
                    <a:pt x="4227" y="19427"/>
                  </a:cubicBezTo>
                  <a:lnTo>
                    <a:pt x="2645" y="14366"/>
                  </a:lnTo>
                  <a:lnTo>
                    <a:pt x="3561" y="14314"/>
                  </a:lnTo>
                  <a:lnTo>
                    <a:pt x="4992" y="18894"/>
                  </a:lnTo>
                  <a:cubicBezTo>
                    <a:pt x="5283" y="18935"/>
                    <a:pt x="5552" y="19195"/>
                    <a:pt x="5685" y="19621"/>
                  </a:cubicBezTo>
                  <a:close/>
                  <a:moveTo>
                    <a:pt x="17927" y="11804"/>
                  </a:moveTo>
                  <a:lnTo>
                    <a:pt x="16207" y="6303"/>
                  </a:lnTo>
                  <a:cubicBezTo>
                    <a:pt x="15632" y="6170"/>
                    <a:pt x="13695" y="6675"/>
                    <a:pt x="10877" y="8636"/>
                  </a:cubicBezTo>
                  <a:cubicBezTo>
                    <a:pt x="8057" y="10598"/>
                    <a:pt x="6553" y="12487"/>
                    <a:pt x="6252" y="13230"/>
                  </a:cubicBezTo>
                  <a:lnTo>
                    <a:pt x="7971" y="18731"/>
                  </a:lnTo>
                  <a:cubicBezTo>
                    <a:pt x="7971" y="18731"/>
                    <a:pt x="17927" y="11804"/>
                    <a:pt x="17927" y="11804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4" name="Shape 10361">
              <a:extLst>
                <a:ext uri="{FF2B5EF4-FFF2-40B4-BE49-F238E27FC236}">
                  <a16:creationId xmlns:a16="http://schemas.microsoft.com/office/drawing/2014/main" id="{0E70FB3A-B391-97FC-162B-546A56F122D4}"/>
                </a:ext>
              </a:extLst>
            </p:cNvPr>
            <p:cNvSpPr/>
            <p:nvPr/>
          </p:nvSpPr>
          <p:spPr>
            <a:xfrm>
              <a:off x="18047762" y="8576521"/>
              <a:ext cx="779626" cy="51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5" name="Shape 10362">
              <a:extLst>
                <a:ext uri="{FF2B5EF4-FFF2-40B4-BE49-F238E27FC236}">
                  <a16:creationId xmlns:a16="http://schemas.microsoft.com/office/drawing/2014/main" id="{32018E76-3383-DB45-BD45-D7C761F7B474}"/>
                </a:ext>
              </a:extLst>
            </p:cNvPr>
            <p:cNvSpPr/>
            <p:nvPr/>
          </p:nvSpPr>
          <p:spPr>
            <a:xfrm>
              <a:off x="18185036" y="7888290"/>
              <a:ext cx="532340" cy="53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85" extrusionOk="0">
                  <a:moveTo>
                    <a:pt x="5809" y="19810"/>
                  </a:moveTo>
                  <a:lnTo>
                    <a:pt x="0" y="21585"/>
                  </a:lnTo>
                  <a:lnTo>
                    <a:pt x="1723" y="15720"/>
                  </a:lnTo>
                  <a:cubicBezTo>
                    <a:pt x="1723" y="15720"/>
                    <a:pt x="5809" y="19810"/>
                    <a:pt x="5809" y="19810"/>
                  </a:cubicBezTo>
                  <a:close/>
                  <a:moveTo>
                    <a:pt x="14328" y="11295"/>
                  </a:moveTo>
                  <a:cubicBezTo>
                    <a:pt x="14857" y="12168"/>
                    <a:pt x="15219" y="12941"/>
                    <a:pt x="15338" y="13361"/>
                  </a:cubicBezTo>
                  <a:cubicBezTo>
                    <a:pt x="16735" y="12758"/>
                    <a:pt x="18442" y="13050"/>
                    <a:pt x="19809" y="14418"/>
                  </a:cubicBezTo>
                  <a:cubicBezTo>
                    <a:pt x="21600" y="16210"/>
                    <a:pt x="21590" y="21540"/>
                    <a:pt x="21590" y="21540"/>
                  </a:cubicBezTo>
                  <a:cubicBezTo>
                    <a:pt x="21590" y="21540"/>
                    <a:pt x="21587" y="21538"/>
                    <a:pt x="21583" y="21536"/>
                  </a:cubicBezTo>
                  <a:cubicBezTo>
                    <a:pt x="21586" y="21540"/>
                    <a:pt x="21587" y="21543"/>
                    <a:pt x="21587" y="21543"/>
                  </a:cubicBezTo>
                  <a:cubicBezTo>
                    <a:pt x="21587" y="21543"/>
                    <a:pt x="16257" y="21556"/>
                    <a:pt x="14467" y="19765"/>
                  </a:cubicBezTo>
                  <a:cubicBezTo>
                    <a:pt x="13114" y="18410"/>
                    <a:pt x="12816" y="16721"/>
                    <a:pt x="13396" y="15331"/>
                  </a:cubicBezTo>
                  <a:cubicBezTo>
                    <a:pt x="12981" y="15218"/>
                    <a:pt x="12197" y="14852"/>
                    <a:pt x="11308" y="14314"/>
                  </a:cubicBezTo>
                  <a:lnTo>
                    <a:pt x="6478" y="19142"/>
                  </a:lnTo>
                  <a:lnTo>
                    <a:pt x="2392" y="15051"/>
                  </a:lnTo>
                  <a:lnTo>
                    <a:pt x="6994" y="10450"/>
                  </a:lnTo>
                  <a:cubicBezTo>
                    <a:pt x="4968" y="7962"/>
                    <a:pt x="2105" y="4020"/>
                    <a:pt x="1025" y="2336"/>
                  </a:cubicBezTo>
                  <a:cubicBezTo>
                    <a:pt x="11" y="756"/>
                    <a:pt x="7" y="211"/>
                    <a:pt x="44" y="57"/>
                  </a:cubicBezTo>
                  <a:cubicBezTo>
                    <a:pt x="31" y="43"/>
                    <a:pt x="37" y="38"/>
                    <a:pt x="52" y="32"/>
                  </a:cubicBezTo>
                  <a:cubicBezTo>
                    <a:pt x="59" y="13"/>
                    <a:pt x="65" y="4"/>
                    <a:pt x="65" y="4"/>
                  </a:cubicBezTo>
                  <a:cubicBezTo>
                    <a:pt x="237" y="-15"/>
                    <a:pt x="782" y="-11"/>
                    <a:pt x="2361" y="1003"/>
                  </a:cubicBezTo>
                  <a:cubicBezTo>
                    <a:pt x="4043" y="2084"/>
                    <a:pt x="7984" y="4949"/>
                    <a:pt x="10469" y="6978"/>
                  </a:cubicBezTo>
                  <a:lnTo>
                    <a:pt x="14322" y="3125"/>
                  </a:lnTo>
                  <a:lnTo>
                    <a:pt x="18411" y="7213"/>
                  </a:lnTo>
                  <a:cubicBezTo>
                    <a:pt x="18411" y="7213"/>
                    <a:pt x="14328" y="11295"/>
                    <a:pt x="14328" y="11295"/>
                  </a:cubicBezTo>
                  <a:close/>
                  <a:moveTo>
                    <a:pt x="15005" y="2441"/>
                  </a:moveTo>
                  <a:lnTo>
                    <a:pt x="17418" y="30"/>
                  </a:lnTo>
                  <a:lnTo>
                    <a:pt x="21507" y="4118"/>
                  </a:lnTo>
                  <a:lnTo>
                    <a:pt x="19094" y="6530"/>
                  </a:lnTo>
                  <a:cubicBezTo>
                    <a:pt x="19094" y="6530"/>
                    <a:pt x="15005" y="2441"/>
                    <a:pt x="15005" y="244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6" name="Shape 10363">
              <a:extLst>
                <a:ext uri="{FF2B5EF4-FFF2-40B4-BE49-F238E27FC236}">
                  <a16:creationId xmlns:a16="http://schemas.microsoft.com/office/drawing/2014/main" id="{A2A2219F-42CB-DB08-CD94-D73861CF20AE}"/>
                </a:ext>
              </a:extLst>
            </p:cNvPr>
            <p:cNvSpPr/>
            <p:nvPr/>
          </p:nvSpPr>
          <p:spPr>
            <a:xfrm>
              <a:off x="16563190" y="8572964"/>
              <a:ext cx="1358814" cy="1170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37" y="21600"/>
                  </a:moveTo>
                  <a:cubicBezTo>
                    <a:pt x="7087" y="19915"/>
                    <a:pt x="7254" y="17403"/>
                    <a:pt x="7225" y="15022"/>
                  </a:cubicBezTo>
                  <a:cubicBezTo>
                    <a:pt x="9087" y="15916"/>
                    <a:pt x="11129" y="16612"/>
                    <a:pt x="13235" y="14961"/>
                  </a:cubicBezTo>
                  <a:cubicBezTo>
                    <a:pt x="15319" y="13326"/>
                    <a:pt x="15547" y="10891"/>
                    <a:pt x="15533" y="8574"/>
                  </a:cubicBezTo>
                  <a:cubicBezTo>
                    <a:pt x="17412" y="9482"/>
                    <a:pt x="19470" y="10214"/>
                    <a:pt x="21600" y="8543"/>
                  </a:cubicBezTo>
                  <a:lnTo>
                    <a:pt x="20969" y="7441"/>
                  </a:lnTo>
                  <a:cubicBezTo>
                    <a:pt x="19165" y="8855"/>
                    <a:pt x="17455" y="8115"/>
                    <a:pt x="15526" y="7147"/>
                  </a:cubicBezTo>
                  <a:cubicBezTo>
                    <a:pt x="15470" y="4670"/>
                    <a:pt x="15489" y="2522"/>
                    <a:pt x="17315" y="1092"/>
                  </a:cubicBezTo>
                  <a:lnTo>
                    <a:pt x="16670" y="0"/>
                  </a:lnTo>
                  <a:cubicBezTo>
                    <a:pt x="14521" y="1685"/>
                    <a:pt x="14346" y="4208"/>
                    <a:pt x="14375" y="6589"/>
                  </a:cubicBezTo>
                  <a:cubicBezTo>
                    <a:pt x="12514" y="5696"/>
                    <a:pt x="10476" y="5018"/>
                    <a:pt x="8371" y="6668"/>
                  </a:cubicBezTo>
                  <a:cubicBezTo>
                    <a:pt x="6282" y="8306"/>
                    <a:pt x="6070" y="10724"/>
                    <a:pt x="6085" y="13045"/>
                  </a:cubicBezTo>
                  <a:cubicBezTo>
                    <a:pt x="4204" y="12134"/>
                    <a:pt x="2134" y="11396"/>
                    <a:pt x="0" y="13068"/>
                  </a:cubicBezTo>
                  <a:cubicBezTo>
                    <a:pt x="0" y="13068"/>
                    <a:pt x="641" y="14162"/>
                    <a:pt x="641" y="14162"/>
                  </a:cubicBezTo>
                  <a:cubicBezTo>
                    <a:pt x="2449" y="12745"/>
                    <a:pt x="4156" y="13499"/>
                    <a:pt x="6093" y="14471"/>
                  </a:cubicBezTo>
                  <a:cubicBezTo>
                    <a:pt x="6148" y="16943"/>
                    <a:pt x="6117" y="19084"/>
                    <a:pt x="4295" y="20512"/>
                  </a:cubicBezTo>
                  <a:lnTo>
                    <a:pt x="4937" y="21600"/>
                  </a:lnTo>
                  <a:close/>
                  <a:moveTo>
                    <a:pt x="4054" y="19679"/>
                  </a:moveTo>
                  <a:cubicBezTo>
                    <a:pt x="4369" y="19426"/>
                    <a:pt x="4614" y="19148"/>
                    <a:pt x="4809" y="18844"/>
                  </a:cubicBezTo>
                  <a:cubicBezTo>
                    <a:pt x="4809" y="18844"/>
                    <a:pt x="2134" y="14221"/>
                    <a:pt x="2134" y="14221"/>
                  </a:cubicBezTo>
                  <a:cubicBezTo>
                    <a:pt x="1820" y="14319"/>
                    <a:pt x="1507" y="14483"/>
                    <a:pt x="1188" y="14730"/>
                  </a:cubicBezTo>
                  <a:lnTo>
                    <a:pt x="4054" y="19679"/>
                  </a:lnTo>
                  <a:close/>
                  <a:moveTo>
                    <a:pt x="5303" y="17641"/>
                  </a:moveTo>
                  <a:cubicBezTo>
                    <a:pt x="5447" y="17150"/>
                    <a:pt x="5511" y="16611"/>
                    <a:pt x="5534" y="16026"/>
                  </a:cubicBezTo>
                  <a:lnTo>
                    <a:pt x="4636" y="14466"/>
                  </a:lnTo>
                  <a:cubicBezTo>
                    <a:pt x="4164" y="14273"/>
                    <a:pt x="3712" y="14138"/>
                    <a:pt x="3269" y="14112"/>
                  </a:cubicBezTo>
                  <a:lnTo>
                    <a:pt x="5303" y="17641"/>
                  </a:lnTo>
                  <a:close/>
                  <a:moveTo>
                    <a:pt x="7218" y="13596"/>
                  </a:moveTo>
                  <a:cubicBezTo>
                    <a:pt x="7170" y="11212"/>
                    <a:pt x="7244" y="9148"/>
                    <a:pt x="9015" y="7760"/>
                  </a:cubicBezTo>
                  <a:cubicBezTo>
                    <a:pt x="10800" y="6360"/>
                    <a:pt x="12484" y="7073"/>
                    <a:pt x="14389" y="8027"/>
                  </a:cubicBezTo>
                  <a:cubicBezTo>
                    <a:pt x="14437" y="10403"/>
                    <a:pt x="14371" y="12473"/>
                    <a:pt x="12604" y="13859"/>
                  </a:cubicBezTo>
                  <a:cubicBezTo>
                    <a:pt x="10819" y="15258"/>
                    <a:pt x="9123" y="14549"/>
                    <a:pt x="7218" y="13596"/>
                  </a:cubicBezTo>
                  <a:close/>
                  <a:moveTo>
                    <a:pt x="9128" y="13531"/>
                  </a:moveTo>
                  <a:cubicBezTo>
                    <a:pt x="9683" y="13753"/>
                    <a:pt x="10215" y="13899"/>
                    <a:pt x="10736" y="13922"/>
                  </a:cubicBezTo>
                  <a:lnTo>
                    <a:pt x="8270" y="9693"/>
                  </a:lnTo>
                  <a:cubicBezTo>
                    <a:pt x="8094" y="10262"/>
                    <a:pt x="8018" y="10890"/>
                    <a:pt x="7988" y="11570"/>
                  </a:cubicBezTo>
                  <a:lnTo>
                    <a:pt x="9128" y="13531"/>
                  </a:lnTo>
                  <a:close/>
                  <a:moveTo>
                    <a:pt x="11711" y="13445"/>
                  </a:moveTo>
                  <a:cubicBezTo>
                    <a:pt x="11906" y="13348"/>
                    <a:pt x="12100" y="13226"/>
                    <a:pt x="12298" y="13067"/>
                  </a:cubicBezTo>
                  <a:cubicBezTo>
                    <a:pt x="12398" y="12988"/>
                    <a:pt x="12489" y="12904"/>
                    <a:pt x="12577" y="12819"/>
                  </a:cubicBezTo>
                  <a:lnTo>
                    <a:pt x="9787" y="7934"/>
                  </a:lnTo>
                  <a:cubicBezTo>
                    <a:pt x="9688" y="7998"/>
                    <a:pt x="9589" y="8069"/>
                    <a:pt x="9488" y="8149"/>
                  </a:cubicBezTo>
                  <a:cubicBezTo>
                    <a:pt x="9290" y="8307"/>
                    <a:pt x="9121" y="8474"/>
                    <a:pt x="8972" y="8652"/>
                  </a:cubicBezTo>
                  <a:lnTo>
                    <a:pt x="11711" y="13445"/>
                  </a:lnTo>
                  <a:close/>
                  <a:moveTo>
                    <a:pt x="13407" y="12000"/>
                  </a:moveTo>
                  <a:cubicBezTo>
                    <a:pt x="13611" y="11527"/>
                    <a:pt x="13723" y="11008"/>
                    <a:pt x="13784" y="10444"/>
                  </a:cubicBezTo>
                  <a:lnTo>
                    <a:pt x="12283" y="7830"/>
                  </a:lnTo>
                  <a:cubicBezTo>
                    <a:pt x="11815" y="7685"/>
                    <a:pt x="11363" y="7615"/>
                    <a:pt x="10913" y="7660"/>
                  </a:cubicBezTo>
                  <a:lnTo>
                    <a:pt x="13407" y="12000"/>
                  </a:lnTo>
                  <a:close/>
                  <a:moveTo>
                    <a:pt x="16965" y="7123"/>
                  </a:moveTo>
                  <a:cubicBezTo>
                    <a:pt x="17421" y="7289"/>
                    <a:pt x="17855" y="7394"/>
                    <a:pt x="18279" y="7398"/>
                  </a:cubicBezTo>
                  <a:lnTo>
                    <a:pt x="16261" y="4044"/>
                  </a:lnTo>
                  <a:cubicBezTo>
                    <a:pt x="16133" y="4533"/>
                    <a:pt x="16081" y="5067"/>
                    <a:pt x="16071" y="5642"/>
                  </a:cubicBezTo>
                  <a:lnTo>
                    <a:pt x="16965" y="7123"/>
                  </a:lnTo>
                  <a:close/>
                  <a:moveTo>
                    <a:pt x="19610" y="7085"/>
                  </a:moveTo>
                  <a:cubicBezTo>
                    <a:pt x="19909" y="6982"/>
                    <a:pt x="20208" y="6817"/>
                    <a:pt x="20510" y="6570"/>
                  </a:cubicBezTo>
                  <a:lnTo>
                    <a:pt x="17721" y="1845"/>
                  </a:lnTo>
                  <a:cubicBezTo>
                    <a:pt x="17423" y="2098"/>
                    <a:pt x="17191" y="2376"/>
                    <a:pt x="17007" y="2675"/>
                  </a:cubicBezTo>
                  <a:cubicBezTo>
                    <a:pt x="17007" y="2675"/>
                    <a:pt x="19610" y="7085"/>
                    <a:pt x="19610" y="708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7" name="Shape 10364">
              <a:extLst>
                <a:ext uri="{FF2B5EF4-FFF2-40B4-BE49-F238E27FC236}">
                  <a16:creationId xmlns:a16="http://schemas.microsoft.com/office/drawing/2014/main" id="{2655AB07-2E04-DE9B-9867-21BC0E5AC381}"/>
                </a:ext>
              </a:extLst>
            </p:cNvPr>
            <p:cNvSpPr/>
            <p:nvPr/>
          </p:nvSpPr>
          <p:spPr>
            <a:xfrm>
              <a:off x="20342604" y="4919807"/>
              <a:ext cx="795139" cy="82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2367"/>
                  </a:moveTo>
                  <a:lnTo>
                    <a:pt x="8951" y="11157"/>
                  </a:lnTo>
                  <a:lnTo>
                    <a:pt x="11078" y="9188"/>
                  </a:lnTo>
                  <a:lnTo>
                    <a:pt x="6437" y="4635"/>
                  </a:lnTo>
                  <a:cubicBezTo>
                    <a:pt x="6796" y="4533"/>
                    <a:pt x="7134" y="4350"/>
                    <a:pt x="7402" y="4069"/>
                  </a:cubicBezTo>
                  <a:cubicBezTo>
                    <a:pt x="7936" y="3511"/>
                    <a:pt x="8097" y="2728"/>
                    <a:pt x="7933" y="1987"/>
                  </a:cubicBezTo>
                  <a:cubicBezTo>
                    <a:pt x="7919" y="1921"/>
                    <a:pt x="7902" y="1856"/>
                    <a:pt x="7882" y="1792"/>
                  </a:cubicBezTo>
                  <a:cubicBezTo>
                    <a:pt x="9084" y="1420"/>
                    <a:pt x="10285" y="1313"/>
                    <a:pt x="11432" y="1512"/>
                  </a:cubicBezTo>
                  <a:cubicBezTo>
                    <a:pt x="13324" y="1841"/>
                    <a:pt x="14949" y="2953"/>
                    <a:pt x="16131" y="4728"/>
                  </a:cubicBezTo>
                  <a:cubicBezTo>
                    <a:pt x="17973" y="7495"/>
                    <a:pt x="17832" y="11043"/>
                    <a:pt x="15877" y="13613"/>
                  </a:cubicBezTo>
                  <a:lnTo>
                    <a:pt x="14455" y="12303"/>
                  </a:lnTo>
                  <a:lnTo>
                    <a:pt x="15915" y="10862"/>
                  </a:lnTo>
                  <a:lnTo>
                    <a:pt x="15206" y="10209"/>
                  </a:lnTo>
                  <a:lnTo>
                    <a:pt x="9882" y="15464"/>
                  </a:lnTo>
                  <a:lnTo>
                    <a:pt x="10592" y="16118"/>
                  </a:lnTo>
                  <a:lnTo>
                    <a:pt x="12054" y="14674"/>
                  </a:lnTo>
                  <a:lnTo>
                    <a:pt x="14365" y="16801"/>
                  </a:lnTo>
                  <a:lnTo>
                    <a:pt x="11305" y="19822"/>
                  </a:lnTo>
                  <a:lnTo>
                    <a:pt x="13081" y="21458"/>
                  </a:lnTo>
                  <a:lnTo>
                    <a:pt x="21600" y="13048"/>
                  </a:lnTo>
                  <a:lnTo>
                    <a:pt x="19823" y="11412"/>
                  </a:lnTo>
                  <a:lnTo>
                    <a:pt x="17690" y="13518"/>
                  </a:lnTo>
                  <a:cubicBezTo>
                    <a:pt x="19379" y="10601"/>
                    <a:pt x="19335" y="6908"/>
                    <a:pt x="17380" y="3973"/>
                  </a:cubicBezTo>
                  <a:cubicBezTo>
                    <a:pt x="15971" y="1856"/>
                    <a:pt x="14006" y="526"/>
                    <a:pt x="11697" y="124"/>
                  </a:cubicBezTo>
                  <a:cubicBezTo>
                    <a:pt x="10165" y="-142"/>
                    <a:pt x="8574" y="24"/>
                    <a:pt x="7002" y="585"/>
                  </a:cubicBezTo>
                  <a:cubicBezTo>
                    <a:pt x="6059" y="-12"/>
                    <a:pt x="4773" y="95"/>
                    <a:pt x="3959" y="899"/>
                  </a:cubicBezTo>
                  <a:cubicBezTo>
                    <a:pt x="3722" y="1133"/>
                    <a:pt x="3552" y="1402"/>
                    <a:pt x="3440" y="1690"/>
                  </a:cubicBezTo>
                  <a:lnTo>
                    <a:pt x="2124" y="401"/>
                  </a:lnTo>
                  <a:lnTo>
                    <a:pt x="0" y="2367"/>
                  </a:lnTo>
                  <a:close/>
                  <a:moveTo>
                    <a:pt x="5023" y="1879"/>
                  </a:moveTo>
                  <a:cubicBezTo>
                    <a:pt x="5331" y="1567"/>
                    <a:pt x="5827" y="1505"/>
                    <a:pt x="6199" y="1742"/>
                  </a:cubicBezTo>
                  <a:cubicBezTo>
                    <a:pt x="6584" y="1986"/>
                    <a:pt x="6712" y="2467"/>
                    <a:pt x="6498" y="2857"/>
                  </a:cubicBezTo>
                  <a:cubicBezTo>
                    <a:pt x="6457" y="2939"/>
                    <a:pt x="6405" y="3017"/>
                    <a:pt x="6335" y="3086"/>
                  </a:cubicBezTo>
                  <a:cubicBezTo>
                    <a:pt x="5986" y="3431"/>
                    <a:pt x="5406" y="3440"/>
                    <a:pt x="5046" y="3108"/>
                  </a:cubicBezTo>
                  <a:cubicBezTo>
                    <a:pt x="4686" y="2775"/>
                    <a:pt x="4679" y="2227"/>
                    <a:pt x="5023" y="187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8" name="Shape 10365">
              <a:extLst>
                <a:ext uri="{FF2B5EF4-FFF2-40B4-BE49-F238E27FC236}">
                  <a16:creationId xmlns:a16="http://schemas.microsoft.com/office/drawing/2014/main" id="{55C6376B-FF56-00E2-E6F6-582FF113DF54}"/>
                </a:ext>
              </a:extLst>
            </p:cNvPr>
            <p:cNvSpPr/>
            <p:nvPr/>
          </p:nvSpPr>
          <p:spPr>
            <a:xfrm>
              <a:off x="20885051" y="8052596"/>
              <a:ext cx="644759" cy="4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9" name="Shape 10366">
              <a:extLst>
                <a:ext uri="{FF2B5EF4-FFF2-40B4-BE49-F238E27FC236}">
                  <a16:creationId xmlns:a16="http://schemas.microsoft.com/office/drawing/2014/main" id="{B1876824-1053-EB2F-7B74-5B6FE9D01555}"/>
                </a:ext>
              </a:extLst>
            </p:cNvPr>
            <p:cNvSpPr/>
            <p:nvPr/>
          </p:nvSpPr>
          <p:spPr>
            <a:xfrm>
              <a:off x="20024892" y="5668206"/>
              <a:ext cx="715283" cy="791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0" name="Shape 10367">
              <a:extLst>
                <a:ext uri="{FF2B5EF4-FFF2-40B4-BE49-F238E27FC236}">
                  <a16:creationId xmlns:a16="http://schemas.microsoft.com/office/drawing/2014/main" id="{BE44CE70-AB09-10E4-1FDD-9C0BC2FCB883}"/>
                </a:ext>
              </a:extLst>
            </p:cNvPr>
            <p:cNvSpPr/>
            <p:nvPr/>
          </p:nvSpPr>
          <p:spPr>
            <a:xfrm>
              <a:off x="19982176" y="8448786"/>
              <a:ext cx="979708" cy="115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1" name="Shape 10368">
              <a:extLst>
                <a:ext uri="{FF2B5EF4-FFF2-40B4-BE49-F238E27FC236}">
                  <a16:creationId xmlns:a16="http://schemas.microsoft.com/office/drawing/2014/main" id="{F6E74F33-D90E-8AA5-6E05-4894050B90D4}"/>
                </a:ext>
              </a:extLst>
            </p:cNvPr>
            <p:cNvSpPr/>
            <p:nvPr/>
          </p:nvSpPr>
          <p:spPr>
            <a:xfrm>
              <a:off x="18752832" y="6832014"/>
              <a:ext cx="466518" cy="53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2" name="Shape 10369">
              <a:extLst>
                <a:ext uri="{FF2B5EF4-FFF2-40B4-BE49-F238E27FC236}">
                  <a16:creationId xmlns:a16="http://schemas.microsoft.com/office/drawing/2014/main" id="{7405C48C-1D67-7CAF-623E-69BCB40DC9ED}"/>
                </a:ext>
              </a:extLst>
            </p:cNvPr>
            <p:cNvSpPr/>
            <p:nvPr/>
          </p:nvSpPr>
          <p:spPr>
            <a:xfrm>
              <a:off x="20044209" y="7524991"/>
              <a:ext cx="501644" cy="70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3" name="Shape 10370">
              <a:extLst>
                <a:ext uri="{FF2B5EF4-FFF2-40B4-BE49-F238E27FC236}">
                  <a16:creationId xmlns:a16="http://schemas.microsoft.com/office/drawing/2014/main" id="{013906AD-FBE5-BE1A-5E2B-436F0B3595AF}"/>
                </a:ext>
              </a:extLst>
            </p:cNvPr>
            <p:cNvSpPr/>
            <p:nvPr/>
          </p:nvSpPr>
          <p:spPr>
            <a:xfrm>
              <a:off x="17425322" y="6394160"/>
              <a:ext cx="534329" cy="59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4" name="Shape 10371">
              <a:extLst>
                <a:ext uri="{FF2B5EF4-FFF2-40B4-BE49-F238E27FC236}">
                  <a16:creationId xmlns:a16="http://schemas.microsoft.com/office/drawing/2014/main" id="{B11EBEF2-F39C-E6C9-CF9A-9DF01F887FE0}"/>
                </a:ext>
              </a:extLst>
            </p:cNvPr>
            <p:cNvSpPr/>
            <p:nvPr/>
          </p:nvSpPr>
          <p:spPr>
            <a:xfrm>
              <a:off x="17176640" y="7642515"/>
              <a:ext cx="745364" cy="625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6" y="8645"/>
                  </a:moveTo>
                  <a:cubicBezTo>
                    <a:pt x="12912" y="8819"/>
                    <a:pt x="12183" y="8233"/>
                    <a:pt x="12037" y="7337"/>
                  </a:cubicBezTo>
                  <a:cubicBezTo>
                    <a:pt x="11891" y="6440"/>
                    <a:pt x="12382" y="5571"/>
                    <a:pt x="13136" y="5397"/>
                  </a:cubicBezTo>
                  <a:cubicBezTo>
                    <a:pt x="13888" y="5223"/>
                    <a:pt x="14617" y="5809"/>
                    <a:pt x="14763" y="6705"/>
                  </a:cubicBezTo>
                  <a:cubicBezTo>
                    <a:pt x="14909" y="7602"/>
                    <a:pt x="14418" y="8471"/>
                    <a:pt x="13666" y="8645"/>
                  </a:cubicBezTo>
                  <a:close/>
                  <a:moveTo>
                    <a:pt x="9893" y="16176"/>
                  </a:moveTo>
                  <a:lnTo>
                    <a:pt x="7167" y="16807"/>
                  </a:lnTo>
                  <a:lnTo>
                    <a:pt x="6637" y="13559"/>
                  </a:lnTo>
                  <a:lnTo>
                    <a:pt x="9363" y="12928"/>
                  </a:lnTo>
                  <a:cubicBezTo>
                    <a:pt x="9363" y="12928"/>
                    <a:pt x="9893" y="16176"/>
                    <a:pt x="9893" y="16176"/>
                  </a:cubicBezTo>
                  <a:close/>
                  <a:moveTo>
                    <a:pt x="5604" y="17169"/>
                  </a:moveTo>
                  <a:lnTo>
                    <a:pt x="2878" y="17800"/>
                  </a:lnTo>
                  <a:lnTo>
                    <a:pt x="2348" y="14552"/>
                  </a:lnTo>
                  <a:lnTo>
                    <a:pt x="5074" y="13921"/>
                  </a:lnTo>
                  <a:cubicBezTo>
                    <a:pt x="5074" y="13921"/>
                    <a:pt x="5604" y="17169"/>
                    <a:pt x="5604" y="17169"/>
                  </a:cubicBezTo>
                  <a:close/>
                  <a:moveTo>
                    <a:pt x="12498" y="1492"/>
                  </a:moveTo>
                  <a:lnTo>
                    <a:pt x="7003" y="11626"/>
                  </a:lnTo>
                  <a:lnTo>
                    <a:pt x="694" y="13086"/>
                  </a:lnTo>
                  <a:lnTo>
                    <a:pt x="2084" y="21600"/>
                  </a:lnTo>
                  <a:lnTo>
                    <a:pt x="13469" y="18964"/>
                  </a:lnTo>
                  <a:lnTo>
                    <a:pt x="12369" y="12224"/>
                  </a:lnTo>
                  <a:lnTo>
                    <a:pt x="15993" y="11385"/>
                  </a:lnTo>
                  <a:lnTo>
                    <a:pt x="17093" y="18125"/>
                  </a:lnTo>
                  <a:lnTo>
                    <a:pt x="21600" y="17082"/>
                  </a:lnTo>
                  <a:lnTo>
                    <a:pt x="20219" y="8622"/>
                  </a:lnTo>
                  <a:lnTo>
                    <a:pt x="20832" y="8481"/>
                  </a:lnTo>
                  <a:cubicBezTo>
                    <a:pt x="20832" y="8481"/>
                    <a:pt x="12498" y="1492"/>
                    <a:pt x="12498" y="1492"/>
                  </a:cubicBezTo>
                  <a:close/>
                  <a:moveTo>
                    <a:pt x="20572" y="6974"/>
                  </a:moveTo>
                  <a:lnTo>
                    <a:pt x="20663" y="7533"/>
                  </a:lnTo>
                  <a:lnTo>
                    <a:pt x="12346" y="559"/>
                  </a:lnTo>
                  <a:lnTo>
                    <a:pt x="6626" y="11107"/>
                  </a:lnTo>
                  <a:lnTo>
                    <a:pt x="0" y="12641"/>
                  </a:lnTo>
                  <a:lnTo>
                    <a:pt x="3130" y="6656"/>
                  </a:lnTo>
                  <a:lnTo>
                    <a:pt x="9437" y="5195"/>
                  </a:lnTo>
                  <a:lnTo>
                    <a:pt x="12254" y="0"/>
                  </a:lnTo>
                  <a:cubicBezTo>
                    <a:pt x="12254" y="0"/>
                    <a:pt x="20572" y="6974"/>
                    <a:pt x="20572" y="69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5" name="Shape 10372">
              <a:extLst>
                <a:ext uri="{FF2B5EF4-FFF2-40B4-BE49-F238E27FC236}">
                  <a16:creationId xmlns:a16="http://schemas.microsoft.com/office/drawing/2014/main" id="{EC4A610A-FD6E-0096-3A96-0DDFE0C5884F}"/>
                </a:ext>
              </a:extLst>
            </p:cNvPr>
            <p:cNvSpPr/>
            <p:nvPr/>
          </p:nvSpPr>
          <p:spPr>
            <a:xfrm>
              <a:off x="18332159" y="5376375"/>
              <a:ext cx="863654" cy="78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716" extrusionOk="0">
                  <a:moveTo>
                    <a:pt x="19071" y="18146"/>
                  </a:moveTo>
                  <a:cubicBezTo>
                    <a:pt x="20183" y="16314"/>
                    <a:pt x="19749" y="13820"/>
                    <a:pt x="18102" y="12586"/>
                  </a:cubicBezTo>
                  <a:cubicBezTo>
                    <a:pt x="17662" y="12256"/>
                    <a:pt x="17178" y="12053"/>
                    <a:pt x="16685" y="11962"/>
                  </a:cubicBezTo>
                  <a:lnTo>
                    <a:pt x="16672" y="15889"/>
                  </a:lnTo>
                  <a:cubicBezTo>
                    <a:pt x="16671" y="16166"/>
                    <a:pt x="16469" y="16390"/>
                    <a:pt x="16220" y="16389"/>
                  </a:cubicBezTo>
                  <a:cubicBezTo>
                    <a:pt x="15971" y="16388"/>
                    <a:pt x="15770" y="16164"/>
                    <a:pt x="15771" y="15887"/>
                  </a:cubicBezTo>
                  <a:lnTo>
                    <a:pt x="15784" y="11921"/>
                  </a:lnTo>
                  <a:cubicBezTo>
                    <a:pt x="14735" y="12022"/>
                    <a:pt x="13732" y="12627"/>
                    <a:pt x="13098" y="13672"/>
                  </a:cubicBezTo>
                  <a:cubicBezTo>
                    <a:pt x="11985" y="15504"/>
                    <a:pt x="12420" y="17998"/>
                    <a:pt x="14067" y="19232"/>
                  </a:cubicBezTo>
                  <a:cubicBezTo>
                    <a:pt x="15713" y="20465"/>
                    <a:pt x="17958" y="19979"/>
                    <a:pt x="19071" y="18146"/>
                  </a:cubicBezTo>
                  <a:close/>
                  <a:moveTo>
                    <a:pt x="16740" y="7857"/>
                  </a:moveTo>
                  <a:lnTo>
                    <a:pt x="15291" y="6772"/>
                  </a:lnTo>
                  <a:cubicBezTo>
                    <a:pt x="15127" y="6649"/>
                    <a:pt x="15015" y="6369"/>
                    <a:pt x="15043" y="6151"/>
                  </a:cubicBezTo>
                  <a:lnTo>
                    <a:pt x="15275" y="4322"/>
                  </a:lnTo>
                  <a:lnTo>
                    <a:pt x="11975" y="5321"/>
                  </a:lnTo>
                  <a:cubicBezTo>
                    <a:pt x="11975" y="5321"/>
                    <a:pt x="12203" y="5706"/>
                    <a:pt x="12483" y="6179"/>
                  </a:cubicBezTo>
                  <a:lnTo>
                    <a:pt x="16109" y="8895"/>
                  </a:lnTo>
                  <a:cubicBezTo>
                    <a:pt x="16109" y="8895"/>
                    <a:pt x="16740" y="7857"/>
                    <a:pt x="16740" y="7857"/>
                  </a:cubicBezTo>
                  <a:close/>
                  <a:moveTo>
                    <a:pt x="15093" y="9342"/>
                  </a:moveTo>
                  <a:lnTo>
                    <a:pt x="13604" y="8227"/>
                  </a:lnTo>
                  <a:cubicBezTo>
                    <a:pt x="13647" y="8494"/>
                    <a:pt x="13599" y="8776"/>
                    <a:pt x="13458" y="9008"/>
                  </a:cubicBezTo>
                  <a:lnTo>
                    <a:pt x="13459" y="9008"/>
                  </a:lnTo>
                  <a:cubicBezTo>
                    <a:pt x="13459" y="9008"/>
                    <a:pt x="13042" y="9692"/>
                    <a:pt x="12523" y="10542"/>
                  </a:cubicBezTo>
                  <a:cubicBezTo>
                    <a:pt x="12523" y="10542"/>
                    <a:pt x="15093" y="9342"/>
                    <a:pt x="15093" y="9342"/>
                  </a:cubicBezTo>
                  <a:close/>
                  <a:moveTo>
                    <a:pt x="11619" y="8259"/>
                  </a:moveTo>
                  <a:cubicBezTo>
                    <a:pt x="11619" y="8259"/>
                    <a:pt x="10321" y="6315"/>
                    <a:pt x="9704" y="5383"/>
                  </a:cubicBezTo>
                  <a:lnTo>
                    <a:pt x="8507" y="5869"/>
                  </a:lnTo>
                  <a:cubicBezTo>
                    <a:pt x="8769" y="6978"/>
                    <a:pt x="8675" y="8186"/>
                    <a:pt x="8184" y="9262"/>
                  </a:cubicBezTo>
                  <a:lnTo>
                    <a:pt x="10126" y="10718"/>
                  </a:lnTo>
                  <a:cubicBezTo>
                    <a:pt x="10126" y="10718"/>
                    <a:pt x="11619" y="8259"/>
                    <a:pt x="11619" y="8259"/>
                  </a:cubicBezTo>
                  <a:close/>
                  <a:moveTo>
                    <a:pt x="7096" y="9656"/>
                  </a:moveTo>
                  <a:lnTo>
                    <a:pt x="4125" y="7430"/>
                  </a:lnTo>
                  <a:cubicBezTo>
                    <a:pt x="3919" y="7275"/>
                    <a:pt x="3865" y="6964"/>
                    <a:pt x="4004" y="6735"/>
                  </a:cubicBezTo>
                  <a:cubicBezTo>
                    <a:pt x="4067" y="6631"/>
                    <a:pt x="4159" y="6564"/>
                    <a:pt x="4260" y="6533"/>
                  </a:cubicBezTo>
                  <a:lnTo>
                    <a:pt x="4259" y="6531"/>
                  </a:lnTo>
                  <a:lnTo>
                    <a:pt x="7505" y="5212"/>
                  </a:lnTo>
                  <a:cubicBezTo>
                    <a:pt x="7238" y="4652"/>
                    <a:pt x="6848" y="4155"/>
                    <a:pt x="6343" y="3777"/>
                  </a:cubicBezTo>
                  <a:cubicBezTo>
                    <a:pt x="4697" y="2543"/>
                    <a:pt x="2452" y="3030"/>
                    <a:pt x="1339" y="4862"/>
                  </a:cubicBezTo>
                  <a:cubicBezTo>
                    <a:pt x="227" y="6694"/>
                    <a:pt x="661" y="9188"/>
                    <a:pt x="2308" y="10422"/>
                  </a:cubicBezTo>
                  <a:cubicBezTo>
                    <a:pt x="3854" y="11580"/>
                    <a:pt x="5928" y="11221"/>
                    <a:pt x="7096" y="9656"/>
                  </a:cubicBezTo>
                  <a:close/>
                  <a:moveTo>
                    <a:pt x="5362" y="7148"/>
                  </a:moveTo>
                  <a:lnTo>
                    <a:pt x="7578" y="8808"/>
                  </a:lnTo>
                  <a:cubicBezTo>
                    <a:pt x="7940" y="7960"/>
                    <a:pt x="8013" y="7021"/>
                    <a:pt x="7822" y="6148"/>
                  </a:cubicBezTo>
                  <a:cubicBezTo>
                    <a:pt x="7822" y="6148"/>
                    <a:pt x="5362" y="7148"/>
                    <a:pt x="5362" y="7148"/>
                  </a:cubicBezTo>
                  <a:close/>
                  <a:moveTo>
                    <a:pt x="19668" y="18594"/>
                  </a:moveTo>
                  <a:cubicBezTo>
                    <a:pt x="18331" y="20796"/>
                    <a:pt x="15642" y="21379"/>
                    <a:pt x="13663" y="19896"/>
                  </a:cubicBezTo>
                  <a:cubicBezTo>
                    <a:pt x="11684" y="18413"/>
                    <a:pt x="11164" y="15426"/>
                    <a:pt x="12501" y="13224"/>
                  </a:cubicBezTo>
                  <a:cubicBezTo>
                    <a:pt x="13276" y="11948"/>
                    <a:pt x="14505" y="11216"/>
                    <a:pt x="15787" y="11115"/>
                  </a:cubicBezTo>
                  <a:lnTo>
                    <a:pt x="15791" y="10101"/>
                  </a:lnTo>
                  <a:lnTo>
                    <a:pt x="11595" y="12059"/>
                  </a:lnTo>
                  <a:cubicBezTo>
                    <a:pt x="11028" y="12983"/>
                    <a:pt x="10547" y="13764"/>
                    <a:pt x="10524" y="13787"/>
                  </a:cubicBezTo>
                  <a:cubicBezTo>
                    <a:pt x="10135" y="14180"/>
                    <a:pt x="9533" y="14149"/>
                    <a:pt x="9180" y="13717"/>
                  </a:cubicBezTo>
                  <a:cubicBezTo>
                    <a:pt x="8879" y="13349"/>
                    <a:pt x="8857" y="12810"/>
                    <a:pt x="9097" y="12415"/>
                  </a:cubicBezTo>
                  <a:lnTo>
                    <a:pt x="9096" y="12414"/>
                  </a:lnTo>
                  <a:lnTo>
                    <a:pt x="9622" y="11548"/>
                  </a:lnTo>
                  <a:lnTo>
                    <a:pt x="7695" y="10105"/>
                  </a:lnTo>
                  <a:cubicBezTo>
                    <a:pt x="6301" y="12039"/>
                    <a:pt x="3783" y="12494"/>
                    <a:pt x="1904" y="11086"/>
                  </a:cubicBezTo>
                  <a:cubicBezTo>
                    <a:pt x="-75" y="9603"/>
                    <a:pt x="-595" y="6616"/>
                    <a:pt x="742" y="4414"/>
                  </a:cubicBezTo>
                  <a:cubicBezTo>
                    <a:pt x="2079" y="2212"/>
                    <a:pt x="4768" y="1629"/>
                    <a:pt x="6747" y="3112"/>
                  </a:cubicBezTo>
                  <a:cubicBezTo>
                    <a:pt x="7383" y="3589"/>
                    <a:pt x="7868" y="4222"/>
                    <a:pt x="8189" y="4933"/>
                  </a:cubicBezTo>
                  <a:lnTo>
                    <a:pt x="9242" y="4506"/>
                  </a:lnTo>
                  <a:cubicBezTo>
                    <a:pt x="9107" y="3945"/>
                    <a:pt x="9252" y="3323"/>
                    <a:pt x="9665" y="2905"/>
                  </a:cubicBezTo>
                  <a:cubicBezTo>
                    <a:pt x="9859" y="2709"/>
                    <a:pt x="10089" y="2584"/>
                    <a:pt x="10328" y="2526"/>
                  </a:cubicBezTo>
                  <a:lnTo>
                    <a:pt x="10328" y="2525"/>
                  </a:lnTo>
                  <a:lnTo>
                    <a:pt x="15055" y="1211"/>
                  </a:lnTo>
                  <a:lnTo>
                    <a:pt x="15055" y="1211"/>
                  </a:lnTo>
                  <a:cubicBezTo>
                    <a:pt x="15587" y="1000"/>
                    <a:pt x="16204" y="1148"/>
                    <a:pt x="16607" y="1641"/>
                  </a:cubicBezTo>
                  <a:cubicBezTo>
                    <a:pt x="16925" y="2031"/>
                    <a:pt x="17037" y="2548"/>
                    <a:pt x="16952" y="3028"/>
                  </a:cubicBezTo>
                  <a:lnTo>
                    <a:pt x="16953" y="3029"/>
                  </a:lnTo>
                  <a:lnTo>
                    <a:pt x="16496" y="5740"/>
                  </a:lnTo>
                  <a:lnTo>
                    <a:pt x="18231" y="7041"/>
                  </a:lnTo>
                  <a:cubicBezTo>
                    <a:pt x="18561" y="7288"/>
                    <a:pt x="18648" y="7786"/>
                    <a:pt x="18425" y="8153"/>
                  </a:cubicBezTo>
                  <a:cubicBezTo>
                    <a:pt x="18217" y="8496"/>
                    <a:pt x="17812" y="8599"/>
                    <a:pt x="17491" y="8409"/>
                  </a:cubicBezTo>
                  <a:lnTo>
                    <a:pt x="16693" y="9723"/>
                  </a:lnTo>
                  <a:lnTo>
                    <a:pt x="16688" y="11148"/>
                  </a:lnTo>
                  <a:cubicBezTo>
                    <a:pt x="17320" y="11245"/>
                    <a:pt x="17941" y="11499"/>
                    <a:pt x="18505" y="11922"/>
                  </a:cubicBezTo>
                  <a:cubicBezTo>
                    <a:pt x="20485" y="13405"/>
                    <a:pt x="21005" y="16392"/>
                    <a:pt x="19668" y="18594"/>
                  </a:cubicBezTo>
                  <a:close/>
                  <a:moveTo>
                    <a:pt x="17732" y="707"/>
                  </a:moveTo>
                  <a:cubicBezTo>
                    <a:pt x="18178" y="-27"/>
                    <a:pt x="19074" y="-221"/>
                    <a:pt x="19734" y="273"/>
                  </a:cubicBezTo>
                  <a:cubicBezTo>
                    <a:pt x="20394" y="767"/>
                    <a:pt x="20567" y="1763"/>
                    <a:pt x="20121" y="2497"/>
                  </a:cubicBezTo>
                  <a:cubicBezTo>
                    <a:pt x="19676" y="3231"/>
                    <a:pt x="18780" y="3426"/>
                    <a:pt x="18120" y="2931"/>
                  </a:cubicBezTo>
                  <a:cubicBezTo>
                    <a:pt x="17460" y="2437"/>
                    <a:pt x="17287" y="1441"/>
                    <a:pt x="17732" y="7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6" name="Shape 10373">
              <a:extLst>
                <a:ext uri="{FF2B5EF4-FFF2-40B4-BE49-F238E27FC236}">
                  <a16:creationId xmlns:a16="http://schemas.microsoft.com/office/drawing/2014/main" id="{90C60CF5-04B0-CB30-9D6F-5FD26420758A}"/>
                </a:ext>
              </a:extLst>
            </p:cNvPr>
            <p:cNvSpPr/>
            <p:nvPr/>
          </p:nvSpPr>
          <p:spPr>
            <a:xfrm>
              <a:off x="16553258" y="7552786"/>
              <a:ext cx="513456" cy="632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41" extrusionOk="0">
                  <a:moveTo>
                    <a:pt x="12205" y="0"/>
                  </a:moveTo>
                  <a:cubicBezTo>
                    <a:pt x="11720" y="1"/>
                    <a:pt x="11326" y="320"/>
                    <a:pt x="11326" y="713"/>
                  </a:cubicBezTo>
                  <a:lnTo>
                    <a:pt x="11325" y="2819"/>
                  </a:lnTo>
                  <a:cubicBezTo>
                    <a:pt x="11950" y="2747"/>
                    <a:pt x="12537" y="2740"/>
                    <a:pt x="13081" y="2776"/>
                  </a:cubicBezTo>
                  <a:lnTo>
                    <a:pt x="13083" y="713"/>
                  </a:lnTo>
                  <a:cubicBezTo>
                    <a:pt x="13083" y="320"/>
                    <a:pt x="12690" y="1"/>
                    <a:pt x="12205" y="0"/>
                  </a:cubicBezTo>
                  <a:close/>
                  <a:moveTo>
                    <a:pt x="18280" y="1334"/>
                  </a:moveTo>
                  <a:cubicBezTo>
                    <a:pt x="17859" y="1138"/>
                    <a:pt x="17322" y="1255"/>
                    <a:pt x="17079" y="1596"/>
                  </a:cubicBezTo>
                  <a:lnTo>
                    <a:pt x="15817" y="3366"/>
                  </a:lnTo>
                  <a:cubicBezTo>
                    <a:pt x="16385" y="3577"/>
                    <a:pt x="16889" y="3826"/>
                    <a:pt x="17333" y="4087"/>
                  </a:cubicBezTo>
                  <a:lnTo>
                    <a:pt x="18600" y="2308"/>
                  </a:lnTo>
                  <a:cubicBezTo>
                    <a:pt x="18843" y="1966"/>
                    <a:pt x="18700" y="1531"/>
                    <a:pt x="18280" y="1334"/>
                  </a:cubicBezTo>
                  <a:close/>
                  <a:moveTo>
                    <a:pt x="879" y="9125"/>
                  </a:moveTo>
                  <a:cubicBezTo>
                    <a:pt x="394" y="9126"/>
                    <a:pt x="0" y="9445"/>
                    <a:pt x="0" y="9839"/>
                  </a:cubicBezTo>
                  <a:cubicBezTo>
                    <a:pt x="0" y="10232"/>
                    <a:pt x="393" y="10551"/>
                    <a:pt x="879" y="10551"/>
                  </a:cubicBezTo>
                  <a:lnTo>
                    <a:pt x="3404" y="10550"/>
                  </a:lnTo>
                  <a:cubicBezTo>
                    <a:pt x="3351" y="10107"/>
                    <a:pt x="3343" y="9629"/>
                    <a:pt x="3405" y="9124"/>
                  </a:cubicBezTo>
                  <a:cubicBezTo>
                    <a:pt x="3405" y="9124"/>
                    <a:pt x="879" y="9125"/>
                    <a:pt x="879" y="9125"/>
                  </a:cubicBezTo>
                  <a:close/>
                  <a:moveTo>
                    <a:pt x="2851" y="4649"/>
                  </a:moveTo>
                  <a:cubicBezTo>
                    <a:pt x="2431" y="4453"/>
                    <a:pt x="1894" y="4570"/>
                    <a:pt x="1651" y="4911"/>
                  </a:cubicBezTo>
                  <a:cubicBezTo>
                    <a:pt x="1408" y="5251"/>
                    <a:pt x="1552" y="5687"/>
                    <a:pt x="1973" y="5884"/>
                  </a:cubicBezTo>
                  <a:lnTo>
                    <a:pt x="4171" y="6912"/>
                  </a:lnTo>
                  <a:cubicBezTo>
                    <a:pt x="4408" y="6513"/>
                    <a:pt x="4715" y="6106"/>
                    <a:pt x="5109" y="5706"/>
                  </a:cubicBezTo>
                  <a:cubicBezTo>
                    <a:pt x="5109" y="5706"/>
                    <a:pt x="2851" y="4649"/>
                    <a:pt x="2851" y="4649"/>
                  </a:cubicBezTo>
                  <a:close/>
                  <a:moveTo>
                    <a:pt x="6118" y="1310"/>
                  </a:moveTo>
                  <a:cubicBezTo>
                    <a:pt x="5698" y="1506"/>
                    <a:pt x="5553" y="1942"/>
                    <a:pt x="5795" y="2283"/>
                  </a:cubicBezTo>
                  <a:lnTo>
                    <a:pt x="7150" y="4186"/>
                  </a:lnTo>
                  <a:cubicBezTo>
                    <a:pt x="7326" y="4088"/>
                    <a:pt x="8471" y="3556"/>
                    <a:pt x="8675" y="3478"/>
                  </a:cubicBezTo>
                  <a:lnTo>
                    <a:pt x="7318" y="1570"/>
                  </a:lnTo>
                  <a:cubicBezTo>
                    <a:pt x="7075" y="1229"/>
                    <a:pt x="6538" y="1113"/>
                    <a:pt x="6118" y="1310"/>
                  </a:cubicBezTo>
                  <a:close/>
                  <a:moveTo>
                    <a:pt x="18708" y="6478"/>
                  </a:moveTo>
                  <a:cubicBezTo>
                    <a:pt x="17247" y="4749"/>
                    <a:pt x="13396" y="2259"/>
                    <a:pt x="8417" y="4592"/>
                  </a:cubicBezTo>
                  <a:cubicBezTo>
                    <a:pt x="8416" y="4592"/>
                    <a:pt x="8415" y="4593"/>
                    <a:pt x="8414" y="4593"/>
                  </a:cubicBezTo>
                  <a:cubicBezTo>
                    <a:pt x="8414" y="4593"/>
                    <a:pt x="8413" y="4593"/>
                    <a:pt x="8413" y="4594"/>
                  </a:cubicBezTo>
                  <a:cubicBezTo>
                    <a:pt x="8412" y="4594"/>
                    <a:pt x="8411" y="4594"/>
                    <a:pt x="8411" y="4595"/>
                  </a:cubicBezTo>
                  <a:cubicBezTo>
                    <a:pt x="8410" y="4595"/>
                    <a:pt x="8409" y="4595"/>
                    <a:pt x="8409" y="4596"/>
                  </a:cubicBezTo>
                  <a:cubicBezTo>
                    <a:pt x="3429" y="6929"/>
                    <a:pt x="4160" y="10880"/>
                    <a:pt x="5276" y="12771"/>
                  </a:cubicBezTo>
                  <a:cubicBezTo>
                    <a:pt x="6289" y="14473"/>
                    <a:pt x="8765" y="15342"/>
                    <a:pt x="9094" y="15507"/>
                  </a:cubicBezTo>
                  <a:cubicBezTo>
                    <a:pt x="9630" y="15775"/>
                    <a:pt x="12317" y="16498"/>
                    <a:pt x="13014" y="17370"/>
                  </a:cubicBezTo>
                  <a:cubicBezTo>
                    <a:pt x="13975" y="18570"/>
                    <a:pt x="14185" y="18516"/>
                    <a:pt x="15033" y="18314"/>
                  </a:cubicBezTo>
                  <a:cubicBezTo>
                    <a:pt x="15896" y="18109"/>
                    <a:pt x="19095" y="16611"/>
                    <a:pt x="19745" y="16106"/>
                  </a:cubicBezTo>
                  <a:cubicBezTo>
                    <a:pt x="20384" y="15611"/>
                    <a:pt x="20547" y="15491"/>
                    <a:pt x="19747" y="14216"/>
                  </a:cubicBezTo>
                  <a:cubicBezTo>
                    <a:pt x="19165" y="13290"/>
                    <a:pt x="19737" y="11040"/>
                    <a:pt x="19718" y="10529"/>
                  </a:cubicBezTo>
                  <a:cubicBezTo>
                    <a:pt x="19707" y="10216"/>
                    <a:pt x="20017" y="8041"/>
                    <a:pt x="18708" y="6478"/>
                  </a:cubicBezTo>
                  <a:close/>
                  <a:moveTo>
                    <a:pt x="21272" y="17648"/>
                  </a:moveTo>
                  <a:cubicBezTo>
                    <a:pt x="21133" y="17452"/>
                    <a:pt x="20824" y="17385"/>
                    <a:pt x="20583" y="17498"/>
                  </a:cubicBezTo>
                  <a:lnTo>
                    <a:pt x="16099" y="19599"/>
                  </a:lnTo>
                  <a:cubicBezTo>
                    <a:pt x="15858" y="19712"/>
                    <a:pt x="15775" y="19962"/>
                    <a:pt x="15914" y="20158"/>
                  </a:cubicBezTo>
                  <a:lnTo>
                    <a:pt x="15914" y="20158"/>
                  </a:lnTo>
                  <a:cubicBezTo>
                    <a:pt x="16053" y="20353"/>
                    <a:pt x="16361" y="20420"/>
                    <a:pt x="16603" y="20307"/>
                  </a:cubicBezTo>
                  <a:lnTo>
                    <a:pt x="21087" y="18206"/>
                  </a:lnTo>
                  <a:cubicBezTo>
                    <a:pt x="21328" y="18093"/>
                    <a:pt x="21411" y="17843"/>
                    <a:pt x="21272" y="17648"/>
                  </a:cubicBezTo>
                  <a:cubicBezTo>
                    <a:pt x="21272" y="17648"/>
                    <a:pt x="21272" y="17648"/>
                    <a:pt x="21272" y="17648"/>
                  </a:cubicBezTo>
                  <a:close/>
                  <a:moveTo>
                    <a:pt x="20584" y="16680"/>
                  </a:moveTo>
                  <a:cubicBezTo>
                    <a:pt x="20445" y="16485"/>
                    <a:pt x="20136" y="16418"/>
                    <a:pt x="19895" y="16531"/>
                  </a:cubicBezTo>
                  <a:lnTo>
                    <a:pt x="15411" y="18632"/>
                  </a:lnTo>
                  <a:cubicBezTo>
                    <a:pt x="15170" y="18745"/>
                    <a:pt x="15087" y="18995"/>
                    <a:pt x="15226" y="19190"/>
                  </a:cubicBezTo>
                  <a:lnTo>
                    <a:pt x="15226" y="19190"/>
                  </a:lnTo>
                  <a:cubicBezTo>
                    <a:pt x="15365" y="19386"/>
                    <a:pt x="15673" y="19453"/>
                    <a:pt x="15915" y="19340"/>
                  </a:cubicBezTo>
                  <a:lnTo>
                    <a:pt x="20399" y="17239"/>
                  </a:lnTo>
                  <a:cubicBezTo>
                    <a:pt x="20640" y="17126"/>
                    <a:pt x="20723" y="16876"/>
                    <a:pt x="20584" y="16680"/>
                  </a:cubicBezTo>
                  <a:cubicBezTo>
                    <a:pt x="20584" y="16680"/>
                    <a:pt x="20584" y="16680"/>
                    <a:pt x="20584" y="16680"/>
                  </a:cubicBezTo>
                  <a:close/>
                  <a:moveTo>
                    <a:pt x="17079" y="20429"/>
                  </a:moveTo>
                  <a:lnTo>
                    <a:pt x="20979" y="18602"/>
                  </a:lnTo>
                  <a:cubicBezTo>
                    <a:pt x="21600" y="19474"/>
                    <a:pt x="21230" y="20591"/>
                    <a:pt x="20153" y="21095"/>
                  </a:cubicBezTo>
                  <a:cubicBezTo>
                    <a:pt x="19076" y="21600"/>
                    <a:pt x="17700" y="21302"/>
                    <a:pt x="17079" y="20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7" name="Shape 10374">
              <a:extLst>
                <a:ext uri="{FF2B5EF4-FFF2-40B4-BE49-F238E27FC236}">
                  <a16:creationId xmlns:a16="http://schemas.microsoft.com/office/drawing/2014/main" id="{84661205-9DD3-C546-9EEC-3CF158BED088}"/>
                </a:ext>
              </a:extLst>
            </p:cNvPr>
            <p:cNvSpPr/>
            <p:nvPr/>
          </p:nvSpPr>
          <p:spPr>
            <a:xfrm>
              <a:off x="16997004" y="6816973"/>
              <a:ext cx="536497" cy="85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8" name="Shape 10375">
              <a:extLst>
                <a:ext uri="{FF2B5EF4-FFF2-40B4-BE49-F238E27FC236}">
                  <a16:creationId xmlns:a16="http://schemas.microsoft.com/office/drawing/2014/main" id="{E26C30D4-4B38-CF1E-FF70-00B91BB38716}"/>
                </a:ext>
              </a:extLst>
            </p:cNvPr>
            <p:cNvSpPr/>
            <p:nvPr/>
          </p:nvSpPr>
          <p:spPr>
            <a:xfrm>
              <a:off x="17636354" y="4813021"/>
              <a:ext cx="520971" cy="67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519" extrusionOk="0">
                  <a:moveTo>
                    <a:pt x="9842" y="0"/>
                  </a:moveTo>
                  <a:cubicBezTo>
                    <a:pt x="7324" y="0"/>
                    <a:pt x="4803" y="774"/>
                    <a:pt x="2881" y="2331"/>
                  </a:cubicBezTo>
                  <a:cubicBezTo>
                    <a:pt x="-961" y="5445"/>
                    <a:pt x="-961" y="10493"/>
                    <a:pt x="2881" y="13607"/>
                  </a:cubicBezTo>
                  <a:cubicBezTo>
                    <a:pt x="6005" y="16138"/>
                    <a:pt x="10709" y="16613"/>
                    <a:pt x="14423" y="15030"/>
                  </a:cubicBezTo>
                  <a:cubicBezTo>
                    <a:pt x="14434" y="15103"/>
                    <a:pt x="14466" y="15175"/>
                    <a:pt x="14515" y="15243"/>
                  </a:cubicBezTo>
                  <a:lnTo>
                    <a:pt x="18781" y="21235"/>
                  </a:lnTo>
                  <a:cubicBezTo>
                    <a:pt x="18974" y="21506"/>
                    <a:pt x="19402" y="21600"/>
                    <a:pt x="19736" y="21444"/>
                  </a:cubicBezTo>
                  <a:lnTo>
                    <a:pt x="20091" y="21277"/>
                  </a:lnTo>
                  <a:cubicBezTo>
                    <a:pt x="20425" y="21121"/>
                    <a:pt x="20535" y="20774"/>
                    <a:pt x="20343" y="20503"/>
                  </a:cubicBezTo>
                  <a:lnTo>
                    <a:pt x="16076" y="14515"/>
                  </a:lnTo>
                  <a:cubicBezTo>
                    <a:pt x="16007" y="14419"/>
                    <a:pt x="15903" y="14355"/>
                    <a:pt x="15790" y="14307"/>
                  </a:cubicBezTo>
                  <a:cubicBezTo>
                    <a:pt x="16138" y="14092"/>
                    <a:pt x="16479" y="13864"/>
                    <a:pt x="16797" y="13607"/>
                  </a:cubicBezTo>
                  <a:cubicBezTo>
                    <a:pt x="20639" y="10493"/>
                    <a:pt x="20639" y="5445"/>
                    <a:pt x="16797" y="2331"/>
                  </a:cubicBezTo>
                  <a:cubicBezTo>
                    <a:pt x="14875" y="774"/>
                    <a:pt x="12360" y="0"/>
                    <a:pt x="9842" y="0"/>
                  </a:cubicBezTo>
                  <a:close/>
                  <a:moveTo>
                    <a:pt x="9842" y="1251"/>
                  </a:moveTo>
                  <a:cubicBezTo>
                    <a:pt x="11963" y="1251"/>
                    <a:pt x="14085" y="1909"/>
                    <a:pt x="15704" y="3221"/>
                  </a:cubicBezTo>
                  <a:cubicBezTo>
                    <a:pt x="18942" y="5844"/>
                    <a:pt x="18942" y="10098"/>
                    <a:pt x="15704" y="12722"/>
                  </a:cubicBezTo>
                  <a:cubicBezTo>
                    <a:pt x="12467" y="15345"/>
                    <a:pt x="7217" y="15345"/>
                    <a:pt x="3980" y="12722"/>
                  </a:cubicBezTo>
                  <a:cubicBezTo>
                    <a:pt x="742" y="10098"/>
                    <a:pt x="742" y="5844"/>
                    <a:pt x="3980" y="3221"/>
                  </a:cubicBezTo>
                  <a:cubicBezTo>
                    <a:pt x="5598" y="1909"/>
                    <a:pt x="7720" y="1251"/>
                    <a:pt x="9842" y="12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9" name="Shape 10376">
              <a:extLst>
                <a:ext uri="{FF2B5EF4-FFF2-40B4-BE49-F238E27FC236}">
                  <a16:creationId xmlns:a16="http://schemas.microsoft.com/office/drawing/2014/main" id="{68A574B4-E311-1C24-C33F-893CD43B0280}"/>
                </a:ext>
              </a:extLst>
            </p:cNvPr>
            <p:cNvSpPr/>
            <p:nvPr/>
          </p:nvSpPr>
          <p:spPr>
            <a:xfrm>
              <a:off x="16445562" y="5853037"/>
              <a:ext cx="1109876" cy="78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0" name="Shape 10377">
              <a:extLst>
                <a:ext uri="{FF2B5EF4-FFF2-40B4-BE49-F238E27FC236}">
                  <a16:creationId xmlns:a16="http://schemas.microsoft.com/office/drawing/2014/main" id="{D1BCA262-F9B6-481D-1802-361F34A59826}"/>
                </a:ext>
              </a:extLst>
            </p:cNvPr>
            <p:cNvSpPr/>
            <p:nvPr/>
          </p:nvSpPr>
          <p:spPr>
            <a:xfrm>
              <a:off x="20790043" y="5991818"/>
              <a:ext cx="864563" cy="7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37" y="21600"/>
                  </a:moveTo>
                  <a:cubicBezTo>
                    <a:pt x="7087" y="19915"/>
                    <a:pt x="7254" y="17403"/>
                    <a:pt x="7225" y="15022"/>
                  </a:cubicBezTo>
                  <a:cubicBezTo>
                    <a:pt x="9087" y="15916"/>
                    <a:pt x="11129" y="16612"/>
                    <a:pt x="13235" y="14961"/>
                  </a:cubicBezTo>
                  <a:cubicBezTo>
                    <a:pt x="15319" y="13326"/>
                    <a:pt x="15547" y="10891"/>
                    <a:pt x="15533" y="8574"/>
                  </a:cubicBezTo>
                  <a:cubicBezTo>
                    <a:pt x="17412" y="9482"/>
                    <a:pt x="19470" y="10214"/>
                    <a:pt x="21600" y="8543"/>
                  </a:cubicBezTo>
                  <a:lnTo>
                    <a:pt x="20969" y="7441"/>
                  </a:lnTo>
                  <a:cubicBezTo>
                    <a:pt x="19165" y="8855"/>
                    <a:pt x="17455" y="8115"/>
                    <a:pt x="15526" y="7147"/>
                  </a:cubicBezTo>
                  <a:cubicBezTo>
                    <a:pt x="15470" y="4670"/>
                    <a:pt x="15489" y="2522"/>
                    <a:pt x="17315" y="1092"/>
                  </a:cubicBezTo>
                  <a:lnTo>
                    <a:pt x="16670" y="0"/>
                  </a:lnTo>
                  <a:cubicBezTo>
                    <a:pt x="14521" y="1685"/>
                    <a:pt x="14346" y="4208"/>
                    <a:pt x="14375" y="6589"/>
                  </a:cubicBezTo>
                  <a:cubicBezTo>
                    <a:pt x="12514" y="5696"/>
                    <a:pt x="10476" y="5018"/>
                    <a:pt x="8371" y="6668"/>
                  </a:cubicBezTo>
                  <a:cubicBezTo>
                    <a:pt x="6282" y="8306"/>
                    <a:pt x="6070" y="10724"/>
                    <a:pt x="6085" y="13045"/>
                  </a:cubicBezTo>
                  <a:cubicBezTo>
                    <a:pt x="4204" y="12134"/>
                    <a:pt x="2134" y="11396"/>
                    <a:pt x="0" y="13068"/>
                  </a:cubicBezTo>
                  <a:cubicBezTo>
                    <a:pt x="0" y="13068"/>
                    <a:pt x="641" y="14162"/>
                    <a:pt x="641" y="14162"/>
                  </a:cubicBezTo>
                  <a:cubicBezTo>
                    <a:pt x="2449" y="12745"/>
                    <a:pt x="4156" y="13499"/>
                    <a:pt x="6093" y="14471"/>
                  </a:cubicBezTo>
                  <a:cubicBezTo>
                    <a:pt x="6148" y="16943"/>
                    <a:pt x="6117" y="19084"/>
                    <a:pt x="4295" y="20512"/>
                  </a:cubicBezTo>
                  <a:lnTo>
                    <a:pt x="4937" y="21600"/>
                  </a:lnTo>
                  <a:close/>
                  <a:moveTo>
                    <a:pt x="4054" y="19679"/>
                  </a:moveTo>
                  <a:cubicBezTo>
                    <a:pt x="4369" y="19426"/>
                    <a:pt x="4614" y="19148"/>
                    <a:pt x="4809" y="18844"/>
                  </a:cubicBezTo>
                  <a:cubicBezTo>
                    <a:pt x="4809" y="18844"/>
                    <a:pt x="2134" y="14221"/>
                    <a:pt x="2134" y="14221"/>
                  </a:cubicBezTo>
                  <a:cubicBezTo>
                    <a:pt x="1820" y="14319"/>
                    <a:pt x="1507" y="14483"/>
                    <a:pt x="1188" y="14730"/>
                  </a:cubicBezTo>
                  <a:lnTo>
                    <a:pt x="4054" y="19679"/>
                  </a:lnTo>
                  <a:close/>
                  <a:moveTo>
                    <a:pt x="5303" y="17641"/>
                  </a:moveTo>
                  <a:cubicBezTo>
                    <a:pt x="5447" y="17150"/>
                    <a:pt x="5511" y="16611"/>
                    <a:pt x="5534" y="16026"/>
                  </a:cubicBezTo>
                  <a:lnTo>
                    <a:pt x="4636" y="14466"/>
                  </a:lnTo>
                  <a:cubicBezTo>
                    <a:pt x="4164" y="14273"/>
                    <a:pt x="3712" y="14138"/>
                    <a:pt x="3269" y="14112"/>
                  </a:cubicBezTo>
                  <a:lnTo>
                    <a:pt x="5303" y="17641"/>
                  </a:lnTo>
                  <a:close/>
                  <a:moveTo>
                    <a:pt x="7218" y="13596"/>
                  </a:moveTo>
                  <a:cubicBezTo>
                    <a:pt x="7170" y="11212"/>
                    <a:pt x="7244" y="9148"/>
                    <a:pt x="9015" y="7760"/>
                  </a:cubicBezTo>
                  <a:cubicBezTo>
                    <a:pt x="10800" y="6360"/>
                    <a:pt x="12484" y="7073"/>
                    <a:pt x="14389" y="8027"/>
                  </a:cubicBezTo>
                  <a:cubicBezTo>
                    <a:pt x="14437" y="10403"/>
                    <a:pt x="14371" y="12473"/>
                    <a:pt x="12604" y="13859"/>
                  </a:cubicBezTo>
                  <a:cubicBezTo>
                    <a:pt x="10819" y="15258"/>
                    <a:pt x="9123" y="14549"/>
                    <a:pt x="7218" y="13596"/>
                  </a:cubicBezTo>
                  <a:close/>
                  <a:moveTo>
                    <a:pt x="9128" y="13531"/>
                  </a:moveTo>
                  <a:cubicBezTo>
                    <a:pt x="9683" y="13753"/>
                    <a:pt x="10215" y="13899"/>
                    <a:pt x="10736" y="13922"/>
                  </a:cubicBezTo>
                  <a:lnTo>
                    <a:pt x="8270" y="9693"/>
                  </a:lnTo>
                  <a:cubicBezTo>
                    <a:pt x="8094" y="10262"/>
                    <a:pt x="8018" y="10890"/>
                    <a:pt x="7988" y="11570"/>
                  </a:cubicBezTo>
                  <a:lnTo>
                    <a:pt x="9128" y="13531"/>
                  </a:lnTo>
                  <a:close/>
                  <a:moveTo>
                    <a:pt x="11711" y="13445"/>
                  </a:moveTo>
                  <a:cubicBezTo>
                    <a:pt x="11906" y="13348"/>
                    <a:pt x="12100" y="13226"/>
                    <a:pt x="12298" y="13067"/>
                  </a:cubicBezTo>
                  <a:cubicBezTo>
                    <a:pt x="12398" y="12988"/>
                    <a:pt x="12489" y="12904"/>
                    <a:pt x="12577" y="12819"/>
                  </a:cubicBezTo>
                  <a:lnTo>
                    <a:pt x="9787" y="7934"/>
                  </a:lnTo>
                  <a:cubicBezTo>
                    <a:pt x="9688" y="7998"/>
                    <a:pt x="9589" y="8069"/>
                    <a:pt x="9488" y="8149"/>
                  </a:cubicBezTo>
                  <a:cubicBezTo>
                    <a:pt x="9290" y="8307"/>
                    <a:pt x="9121" y="8474"/>
                    <a:pt x="8972" y="8652"/>
                  </a:cubicBezTo>
                  <a:lnTo>
                    <a:pt x="11711" y="13445"/>
                  </a:lnTo>
                  <a:close/>
                  <a:moveTo>
                    <a:pt x="13407" y="12000"/>
                  </a:moveTo>
                  <a:cubicBezTo>
                    <a:pt x="13611" y="11527"/>
                    <a:pt x="13723" y="11008"/>
                    <a:pt x="13784" y="10444"/>
                  </a:cubicBezTo>
                  <a:lnTo>
                    <a:pt x="12283" y="7830"/>
                  </a:lnTo>
                  <a:cubicBezTo>
                    <a:pt x="11815" y="7685"/>
                    <a:pt x="11363" y="7615"/>
                    <a:pt x="10913" y="7660"/>
                  </a:cubicBezTo>
                  <a:lnTo>
                    <a:pt x="13407" y="12000"/>
                  </a:lnTo>
                  <a:close/>
                  <a:moveTo>
                    <a:pt x="16965" y="7123"/>
                  </a:moveTo>
                  <a:cubicBezTo>
                    <a:pt x="17421" y="7289"/>
                    <a:pt x="17855" y="7394"/>
                    <a:pt x="18279" y="7398"/>
                  </a:cubicBezTo>
                  <a:lnTo>
                    <a:pt x="16261" y="4044"/>
                  </a:lnTo>
                  <a:cubicBezTo>
                    <a:pt x="16133" y="4533"/>
                    <a:pt x="16081" y="5067"/>
                    <a:pt x="16071" y="5642"/>
                  </a:cubicBezTo>
                  <a:lnTo>
                    <a:pt x="16965" y="7123"/>
                  </a:lnTo>
                  <a:close/>
                  <a:moveTo>
                    <a:pt x="19610" y="7085"/>
                  </a:moveTo>
                  <a:cubicBezTo>
                    <a:pt x="19909" y="6982"/>
                    <a:pt x="20208" y="6817"/>
                    <a:pt x="20510" y="6570"/>
                  </a:cubicBezTo>
                  <a:lnTo>
                    <a:pt x="17721" y="1845"/>
                  </a:lnTo>
                  <a:cubicBezTo>
                    <a:pt x="17423" y="2098"/>
                    <a:pt x="17191" y="2376"/>
                    <a:pt x="17007" y="2675"/>
                  </a:cubicBezTo>
                  <a:cubicBezTo>
                    <a:pt x="17007" y="2675"/>
                    <a:pt x="19610" y="7085"/>
                    <a:pt x="19610" y="708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1" name="Shape 10378">
              <a:extLst>
                <a:ext uri="{FF2B5EF4-FFF2-40B4-BE49-F238E27FC236}">
                  <a16:creationId xmlns:a16="http://schemas.microsoft.com/office/drawing/2014/main" id="{A0C67933-4820-310A-2A46-0C817E74A180}"/>
                </a:ext>
              </a:extLst>
            </p:cNvPr>
            <p:cNvSpPr/>
            <p:nvPr/>
          </p:nvSpPr>
          <p:spPr>
            <a:xfrm>
              <a:off x="19313512" y="4966527"/>
              <a:ext cx="524619" cy="75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2" name="Shape 10379">
              <a:extLst>
                <a:ext uri="{FF2B5EF4-FFF2-40B4-BE49-F238E27FC236}">
                  <a16:creationId xmlns:a16="http://schemas.microsoft.com/office/drawing/2014/main" id="{D3A20179-25B1-4CF7-D4F8-9C86D9EFFD64}"/>
                </a:ext>
              </a:extLst>
            </p:cNvPr>
            <p:cNvSpPr/>
            <p:nvPr/>
          </p:nvSpPr>
          <p:spPr>
            <a:xfrm>
              <a:off x="18944723" y="8111996"/>
              <a:ext cx="642360" cy="72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254" extrusionOk="0">
                  <a:moveTo>
                    <a:pt x="8090" y="6610"/>
                  </a:moveTo>
                  <a:lnTo>
                    <a:pt x="8090" y="3934"/>
                  </a:lnTo>
                  <a:lnTo>
                    <a:pt x="19378" y="1852"/>
                  </a:lnTo>
                  <a:lnTo>
                    <a:pt x="19378" y="4528"/>
                  </a:lnTo>
                  <a:cubicBezTo>
                    <a:pt x="19378" y="4528"/>
                    <a:pt x="8090" y="6610"/>
                    <a:pt x="8090" y="6610"/>
                  </a:cubicBezTo>
                  <a:close/>
                  <a:moveTo>
                    <a:pt x="21057" y="0"/>
                  </a:moveTo>
                  <a:lnTo>
                    <a:pt x="6411" y="2701"/>
                  </a:lnTo>
                  <a:lnTo>
                    <a:pt x="6411" y="15495"/>
                  </a:lnTo>
                  <a:cubicBezTo>
                    <a:pt x="5363" y="15254"/>
                    <a:pt x="3972" y="15448"/>
                    <a:pt x="2666" y="16104"/>
                  </a:cubicBezTo>
                  <a:cubicBezTo>
                    <a:pt x="567" y="17160"/>
                    <a:pt x="-518" y="19009"/>
                    <a:pt x="244" y="20236"/>
                  </a:cubicBezTo>
                  <a:cubicBezTo>
                    <a:pt x="1005" y="21462"/>
                    <a:pt x="3325" y="21600"/>
                    <a:pt x="5425" y="20544"/>
                  </a:cubicBezTo>
                  <a:cubicBezTo>
                    <a:pt x="7005" y="19749"/>
                    <a:pt x="8010" y="18505"/>
                    <a:pt x="8085" y="17416"/>
                  </a:cubicBezTo>
                  <a:lnTo>
                    <a:pt x="8090" y="17416"/>
                  </a:lnTo>
                  <a:lnTo>
                    <a:pt x="8090" y="8152"/>
                  </a:lnTo>
                  <a:lnTo>
                    <a:pt x="19378" y="6070"/>
                  </a:lnTo>
                  <a:lnTo>
                    <a:pt x="19378" y="10758"/>
                  </a:lnTo>
                  <a:cubicBezTo>
                    <a:pt x="18330" y="10518"/>
                    <a:pt x="16941" y="10712"/>
                    <a:pt x="15636" y="11368"/>
                  </a:cubicBezTo>
                  <a:cubicBezTo>
                    <a:pt x="13536" y="12424"/>
                    <a:pt x="12452" y="14273"/>
                    <a:pt x="13213" y="15499"/>
                  </a:cubicBezTo>
                  <a:cubicBezTo>
                    <a:pt x="13975" y="16725"/>
                    <a:pt x="16295" y="16863"/>
                    <a:pt x="18395" y="15807"/>
                  </a:cubicBezTo>
                  <a:cubicBezTo>
                    <a:pt x="20060" y="14970"/>
                    <a:pt x="21082" y="13635"/>
                    <a:pt x="21056" y="12506"/>
                  </a:cubicBezTo>
                  <a:lnTo>
                    <a:pt x="21057" y="12506"/>
                  </a:lnTo>
                  <a:cubicBezTo>
                    <a:pt x="21057" y="12506"/>
                    <a:pt x="21057" y="0"/>
                    <a:pt x="210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3" name="Shape 10380">
              <a:extLst>
                <a:ext uri="{FF2B5EF4-FFF2-40B4-BE49-F238E27FC236}">
                  <a16:creationId xmlns:a16="http://schemas.microsoft.com/office/drawing/2014/main" id="{7F2A3658-176D-08E2-AF0E-D4FC66BA5EE0}"/>
                </a:ext>
              </a:extLst>
            </p:cNvPr>
            <p:cNvSpPr/>
            <p:nvPr/>
          </p:nvSpPr>
          <p:spPr>
            <a:xfrm>
              <a:off x="15975644" y="5388220"/>
              <a:ext cx="779626" cy="51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4" name="Shape 10381">
              <a:extLst>
                <a:ext uri="{FF2B5EF4-FFF2-40B4-BE49-F238E27FC236}">
                  <a16:creationId xmlns:a16="http://schemas.microsoft.com/office/drawing/2014/main" id="{F9A56553-1C06-DF4D-D9A1-4C0100ABEC17}"/>
                </a:ext>
              </a:extLst>
            </p:cNvPr>
            <p:cNvSpPr/>
            <p:nvPr/>
          </p:nvSpPr>
          <p:spPr>
            <a:xfrm>
              <a:off x="19403393" y="8407637"/>
              <a:ext cx="524619" cy="75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5" name="Shape 10382">
              <a:extLst>
                <a:ext uri="{FF2B5EF4-FFF2-40B4-BE49-F238E27FC236}">
                  <a16:creationId xmlns:a16="http://schemas.microsoft.com/office/drawing/2014/main" id="{ED6DEB0D-1F59-69F7-A331-359B29F6F23B}"/>
                </a:ext>
              </a:extLst>
            </p:cNvPr>
            <p:cNvSpPr/>
            <p:nvPr/>
          </p:nvSpPr>
          <p:spPr>
            <a:xfrm>
              <a:off x="16734120" y="4497805"/>
              <a:ext cx="706825" cy="83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6" name="Shape 10383">
              <a:extLst>
                <a:ext uri="{FF2B5EF4-FFF2-40B4-BE49-F238E27FC236}">
                  <a16:creationId xmlns:a16="http://schemas.microsoft.com/office/drawing/2014/main" id="{1A1A1EF3-C3D6-156D-02C3-17A4090921D5}"/>
                </a:ext>
              </a:extLst>
            </p:cNvPr>
            <p:cNvSpPr/>
            <p:nvPr/>
          </p:nvSpPr>
          <p:spPr>
            <a:xfrm>
              <a:off x="18326100" y="4525793"/>
              <a:ext cx="707796" cy="707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3" h="20113" extrusionOk="0">
                  <a:moveTo>
                    <a:pt x="8483" y="125"/>
                  </a:moveTo>
                  <a:cubicBezTo>
                    <a:pt x="2996" y="994"/>
                    <a:pt x="-744" y="6142"/>
                    <a:pt x="125" y="11629"/>
                  </a:cubicBezTo>
                  <a:cubicBezTo>
                    <a:pt x="994" y="17116"/>
                    <a:pt x="6142" y="20856"/>
                    <a:pt x="11629" y="19987"/>
                  </a:cubicBezTo>
                  <a:cubicBezTo>
                    <a:pt x="17116" y="19118"/>
                    <a:pt x="20856" y="13970"/>
                    <a:pt x="19987" y="8483"/>
                  </a:cubicBezTo>
                  <a:cubicBezTo>
                    <a:pt x="19118" y="2996"/>
                    <a:pt x="13970" y="-744"/>
                    <a:pt x="8483" y="125"/>
                  </a:cubicBezTo>
                  <a:close/>
                  <a:moveTo>
                    <a:pt x="8760" y="1873"/>
                  </a:moveTo>
                  <a:cubicBezTo>
                    <a:pt x="8956" y="1842"/>
                    <a:pt x="9163" y="1878"/>
                    <a:pt x="9336" y="2004"/>
                  </a:cubicBezTo>
                  <a:cubicBezTo>
                    <a:pt x="9681" y="2255"/>
                    <a:pt x="9758" y="2741"/>
                    <a:pt x="9507" y="3087"/>
                  </a:cubicBezTo>
                  <a:cubicBezTo>
                    <a:pt x="9256" y="3432"/>
                    <a:pt x="8770" y="3509"/>
                    <a:pt x="8424" y="3258"/>
                  </a:cubicBezTo>
                  <a:cubicBezTo>
                    <a:pt x="8079" y="3007"/>
                    <a:pt x="8002" y="2521"/>
                    <a:pt x="8253" y="2175"/>
                  </a:cubicBezTo>
                  <a:cubicBezTo>
                    <a:pt x="8378" y="2002"/>
                    <a:pt x="8564" y="1904"/>
                    <a:pt x="8760" y="1873"/>
                  </a:cubicBezTo>
                  <a:close/>
                  <a:moveTo>
                    <a:pt x="9098" y="4008"/>
                  </a:moveTo>
                  <a:cubicBezTo>
                    <a:pt x="9327" y="3971"/>
                    <a:pt x="9546" y="4130"/>
                    <a:pt x="9582" y="4359"/>
                  </a:cubicBezTo>
                  <a:lnTo>
                    <a:pt x="10314" y="8984"/>
                  </a:lnTo>
                  <a:cubicBezTo>
                    <a:pt x="10465" y="9019"/>
                    <a:pt x="10626" y="8992"/>
                    <a:pt x="10759" y="9088"/>
                  </a:cubicBezTo>
                  <a:cubicBezTo>
                    <a:pt x="10893" y="9186"/>
                    <a:pt x="10931" y="9343"/>
                    <a:pt x="11011" y="9477"/>
                  </a:cubicBezTo>
                  <a:lnTo>
                    <a:pt x="14460" y="8930"/>
                  </a:lnTo>
                  <a:cubicBezTo>
                    <a:pt x="14689" y="8894"/>
                    <a:pt x="14908" y="9053"/>
                    <a:pt x="14944" y="9282"/>
                  </a:cubicBezTo>
                  <a:cubicBezTo>
                    <a:pt x="14980" y="9511"/>
                    <a:pt x="14822" y="9729"/>
                    <a:pt x="14593" y="9766"/>
                  </a:cubicBezTo>
                  <a:lnTo>
                    <a:pt x="11143" y="10312"/>
                  </a:lnTo>
                  <a:cubicBezTo>
                    <a:pt x="11108" y="10464"/>
                    <a:pt x="11121" y="10625"/>
                    <a:pt x="11024" y="10759"/>
                  </a:cubicBezTo>
                  <a:cubicBezTo>
                    <a:pt x="10636" y="11292"/>
                    <a:pt x="9886" y="11411"/>
                    <a:pt x="9353" y="11024"/>
                  </a:cubicBezTo>
                  <a:cubicBezTo>
                    <a:pt x="8820" y="10636"/>
                    <a:pt x="8701" y="9886"/>
                    <a:pt x="9088" y="9353"/>
                  </a:cubicBezTo>
                  <a:cubicBezTo>
                    <a:pt x="9188" y="9215"/>
                    <a:pt x="9357" y="9195"/>
                    <a:pt x="9495" y="9114"/>
                  </a:cubicBezTo>
                  <a:lnTo>
                    <a:pt x="8762" y="4489"/>
                  </a:lnTo>
                  <a:cubicBezTo>
                    <a:pt x="8726" y="4260"/>
                    <a:pt x="8869" y="4044"/>
                    <a:pt x="9098" y="4008"/>
                  </a:cubicBezTo>
                  <a:close/>
                  <a:moveTo>
                    <a:pt x="2495" y="10476"/>
                  </a:moveTo>
                  <a:cubicBezTo>
                    <a:pt x="2691" y="10446"/>
                    <a:pt x="2898" y="10482"/>
                    <a:pt x="3071" y="10607"/>
                  </a:cubicBezTo>
                  <a:cubicBezTo>
                    <a:pt x="3417" y="10859"/>
                    <a:pt x="3494" y="11345"/>
                    <a:pt x="3243" y="11690"/>
                  </a:cubicBezTo>
                  <a:cubicBezTo>
                    <a:pt x="2992" y="12035"/>
                    <a:pt x="2505" y="12113"/>
                    <a:pt x="2160" y="11862"/>
                  </a:cubicBezTo>
                  <a:cubicBezTo>
                    <a:pt x="1814" y="11610"/>
                    <a:pt x="1737" y="11124"/>
                    <a:pt x="1988" y="10779"/>
                  </a:cubicBezTo>
                  <a:cubicBezTo>
                    <a:pt x="2114" y="10606"/>
                    <a:pt x="2300" y="10507"/>
                    <a:pt x="2495" y="10476"/>
                  </a:cubicBezTo>
                  <a:close/>
                  <a:moveTo>
                    <a:pt x="17392" y="8117"/>
                  </a:moveTo>
                  <a:cubicBezTo>
                    <a:pt x="17587" y="8086"/>
                    <a:pt x="17779" y="8125"/>
                    <a:pt x="17952" y="8250"/>
                  </a:cubicBezTo>
                  <a:cubicBezTo>
                    <a:pt x="18298" y="8502"/>
                    <a:pt x="18375" y="8988"/>
                    <a:pt x="18124" y="9333"/>
                  </a:cubicBezTo>
                  <a:cubicBezTo>
                    <a:pt x="17872" y="9678"/>
                    <a:pt x="17402" y="9753"/>
                    <a:pt x="17056" y="9502"/>
                  </a:cubicBezTo>
                  <a:cubicBezTo>
                    <a:pt x="16711" y="9251"/>
                    <a:pt x="16634" y="8765"/>
                    <a:pt x="16885" y="8419"/>
                  </a:cubicBezTo>
                  <a:cubicBezTo>
                    <a:pt x="17010" y="8247"/>
                    <a:pt x="17196" y="8148"/>
                    <a:pt x="17392" y="8117"/>
                  </a:cubicBezTo>
                  <a:close/>
                  <a:moveTo>
                    <a:pt x="11112" y="16723"/>
                  </a:moveTo>
                  <a:cubicBezTo>
                    <a:pt x="11308" y="16692"/>
                    <a:pt x="11515" y="16728"/>
                    <a:pt x="11688" y="16854"/>
                  </a:cubicBezTo>
                  <a:cubicBezTo>
                    <a:pt x="12033" y="17105"/>
                    <a:pt x="12110" y="17591"/>
                    <a:pt x="11859" y="17937"/>
                  </a:cubicBezTo>
                  <a:cubicBezTo>
                    <a:pt x="11608" y="18282"/>
                    <a:pt x="11122" y="18359"/>
                    <a:pt x="10776" y="18108"/>
                  </a:cubicBezTo>
                  <a:cubicBezTo>
                    <a:pt x="10431" y="17857"/>
                    <a:pt x="10354" y="17371"/>
                    <a:pt x="10605" y="17025"/>
                  </a:cubicBezTo>
                  <a:cubicBezTo>
                    <a:pt x="10730" y="16853"/>
                    <a:pt x="10916" y="16754"/>
                    <a:pt x="11112" y="167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7" name="Shape 10384">
              <a:extLst>
                <a:ext uri="{FF2B5EF4-FFF2-40B4-BE49-F238E27FC236}">
                  <a16:creationId xmlns:a16="http://schemas.microsoft.com/office/drawing/2014/main" id="{E3250CC9-7561-A332-1091-030E928A6F36}"/>
                </a:ext>
              </a:extLst>
            </p:cNvPr>
            <p:cNvSpPr/>
            <p:nvPr/>
          </p:nvSpPr>
          <p:spPr>
            <a:xfrm>
              <a:off x="21178433" y="7084811"/>
              <a:ext cx="603784" cy="760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15" y="0"/>
                  </a:moveTo>
                  <a:lnTo>
                    <a:pt x="0" y="18854"/>
                  </a:lnTo>
                  <a:lnTo>
                    <a:pt x="17786" y="21600"/>
                  </a:lnTo>
                  <a:lnTo>
                    <a:pt x="21600" y="6017"/>
                  </a:lnTo>
                  <a:lnTo>
                    <a:pt x="18300" y="2113"/>
                  </a:lnTo>
                  <a:lnTo>
                    <a:pt x="4615" y="0"/>
                  </a:lnTo>
                  <a:close/>
                  <a:moveTo>
                    <a:pt x="9206" y="5215"/>
                  </a:moveTo>
                  <a:lnTo>
                    <a:pt x="15684" y="6215"/>
                  </a:lnTo>
                  <a:lnTo>
                    <a:pt x="15556" y="6735"/>
                  </a:lnTo>
                  <a:lnTo>
                    <a:pt x="9079" y="5735"/>
                  </a:lnTo>
                  <a:lnTo>
                    <a:pt x="9206" y="5215"/>
                  </a:lnTo>
                  <a:close/>
                  <a:moveTo>
                    <a:pt x="4712" y="9845"/>
                  </a:moveTo>
                  <a:lnTo>
                    <a:pt x="17667" y="11845"/>
                  </a:lnTo>
                  <a:lnTo>
                    <a:pt x="17544" y="12350"/>
                  </a:lnTo>
                  <a:lnTo>
                    <a:pt x="4588" y="10350"/>
                  </a:lnTo>
                  <a:lnTo>
                    <a:pt x="4712" y="9845"/>
                  </a:lnTo>
                  <a:close/>
                  <a:moveTo>
                    <a:pt x="4086" y="12402"/>
                  </a:moveTo>
                  <a:lnTo>
                    <a:pt x="17041" y="14402"/>
                  </a:lnTo>
                  <a:lnTo>
                    <a:pt x="16914" y="14923"/>
                  </a:lnTo>
                  <a:lnTo>
                    <a:pt x="3958" y="12923"/>
                  </a:lnTo>
                  <a:lnTo>
                    <a:pt x="4086" y="12402"/>
                  </a:lnTo>
                  <a:close/>
                  <a:moveTo>
                    <a:pt x="3460" y="14960"/>
                  </a:moveTo>
                  <a:lnTo>
                    <a:pt x="9938" y="15960"/>
                  </a:lnTo>
                  <a:lnTo>
                    <a:pt x="9810" y="16480"/>
                  </a:lnTo>
                  <a:lnTo>
                    <a:pt x="3332" y="15480"/>
                  </a:lnTo>
                  <a:lnTo>
                    <a:pt x="3460" y="149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8" name="Shape 10385">
              <a:extLst>
                <a:ext uri="{FF2B5EF4-FFF2-40B4-BE49-F238E27FC236}">
                  <a16:creationId xmlns:a16="http://schemas.microsoft.com/office/drawing/2014/main" id="{4EEA8C82-8F2E-54DE-B9A4-B38D438FF970}"/>
                </a:ext>
              </a:extLst>
            </p:cNvPr>
            <p:cNvSpPr/>
            <p:nvPr/>
          </p:nvSpPr>
          <p:spPr>
            <a:xfrm>
              <a:off x="20665447" y="6815808"/>
              <a:ext cx="608340" cy="129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9" y="0"/>
                  </a:moveTo>
                  <a:lnTo>
                    <a:pt x="15512" y="1725"/>
                  </a:lnTo>
                  <a:cubicBezTo>
                    <a:pt x="15654" y="1751"/>
                    <a:pt x="17066" y="2005"/>
                    <a:pt x="17066" y="2005"/>
                  </a:cubicBezTo>
                  <a:lnTo>
                    <a:pt x="16932" y="2169"/>
                  </a:lnTo>
                  <a:lnTo>
                    <a:pt x="15379" y="1889"/>
                  </a:lnTo>
                  <a:lnTo>
                    <a:pt x="14764" y="2643"/>
                  </a:lnTo>
                  <a:cubicBezTo>
                    <a:pt x="14901" y="2667"/>
                    <a:pt x="15906" y="2848"/>
                    <a:pt x="15906" y="2848"/>
                  </a:cubicBezTo>
                  <a:lnTo>
                    <a:pt x="15773" y="3012"/>
                  </a:lnTo>
                  <a:lnTo>
                    <a:pt x="14631" y="2807"/>
                  </a:lnTo>
                  <a:lnTo>
                    <a:pt x="14016" y="3561"/>
                  </a:lnTo>
                  <a:cubicBezTo>
                    <a:pt x="14158" y="3586"/>
                    <a:pt x="15569" y="3841"/>
                    <a:pt x="15569" y="3841"/>
                  </a:cubicBezTo>
                  <a:lnTo>
                    <a:pt x="15436" y="4004"/>
                  </a:lnTo>
                  <a:lnTo>
                    <a:pt x="13883" y="3724"/>
                  </a:lnTo>
                  <a:lnTo>
                    <a:pt x="13267" y="4479"/>
                  </a:lnTo>
                  <a:cubicBezTo>
                    <a:pt x="13404" y="4504"/>
                    <a:pt x="14409" y="4684"/>
                    <a:pt x="14409" y="4684"/>
                  </a:cubicBezTo>
                  <a:lnTo>
                    <a:pt x="14276" y="4848"/>
                  </a:lnTo>
                  <a:lnTo>
                    <a:pt x="13134" y="4643"/>
                  </a:lnTo>
                  <a:lnTo>
                    <a:pt x="12519" y="5397"/>
                  </a:lnTo>
                  <a:cubicBezTo>
                    <a:pt x="12661" y="5422"/>
                    <a:pt x="14072" y="5676"/>
                    <a:pt x="14072" y="5676"/>
                  </a:cubicBezTo>
                  <a:lnTo>
                    <a:pt x="13939" y="5840"/>
                  </a:lnTo>
                  <a:lnTo>
                    <a:pt x="12386" y="5561"/>
                  </a:lnTo>
                  <a:lnTo>
                    <a:pt x="11771" y="6315"/>
                  </a:lnTo>
                  <a:cubicBezTo>
                    <a:pt x="11908" y="6339"/>
                    <a:pt x="12913" y="6520"/>
                    <a:pt x="12913" y="6520"/>
                  </a:cubicBezTo>
                  <a:lnTo>
                    <a:pt x="12780" y="6684"/>
                  </a:lnTo>
                  <a:lnTo>
                    <a:pt x="11638" y="6478"/>
                  </a:lnTo>
                  <a:lnTo>
                    <a:pt x="11023" y="7232"/>
                  </a:lnTo>
                  <a:cubicBezTo>
                    <a:pt x="11164" y="7258"/>
                    <a:pt x="12575" y="7513"/>
                    <a:pt x="12575" y="7513"/>
                  </a:cubicBezTo>
                  <a:lnTo>
                    <a:pt x="12442" y="7677"/>
                  </a:lnTo>
                  <a:lnTo>
                    <a:pt x="10890" y="7396"/>
                  </a:lnTo>
                  <a:lnTo>
                    <a:pt x="10274" y="8151"/>
                  </a:lnTo>
                  <a:cubicBezTo>
                    <a:pt x="10411" y="8176"/>
                    <a:pt x="11416" y="8356"/>
                    <a:pt x="11416" y="8356"/>
                  </a:cubicBezTo>
                  <a:lnTo>
                    <a:pt x="11283" y="8520"/>
                  </a:lnTo>
                  <a:lnTo>
                    <a:pt x="10141" y="8315"/>
                  </a:lnTo>
                  <a:lnTo>
                    <a:pt x="9526" y="9069"/>
                  </a:lnTo>
                  <a:cubicBezTo>
                    <a:pt x="9667" y="9094"/>
                    <a:pt x="11079" y="9348"/>
                    <a:pt x="11079" y="9348"/>
                  </a:cubicBezTo>
                  <a:lnTo>
                    <a:pt x="10946" y="9512"/>
                  </a:lnTo>
                  <a:lnTo>
                    <a:pt x="9392" y="9232"/>
                  </a:lnTo>
                  <a:lnTo>
                    <a:pt x="8778" y="9986"/>
                  </a:lnTo>
                  <a:cubicBezTo>
                    <a:pt x="8914" y="10011"/>
                    <a:pt x="9919" y="10193"/>
                    <a:pt x="9919" y="10193"/>
                  </a:cubicBezTo>
                  <a:lnTo>
                    <a:pt x="9786" y="10355"/>
                  </a:lnTo>
                  <a:lnTo>
                    <a:pt x="8644" y="10150"/>
                  </a:lnTo>
                  <a:lnTo>
                    <a:pt x="8029" y="10905"/>
                  </a:lnTo>
                  <a:cubicBezTo>
                    <a:pt x="8170" y="10930"/>
                    <a:pt x="9582" y="11185"/>
                    <a:pt x="9582" y="11184"/>
                  </a:cubicBezTo>
                  <a:lnTo>
                    <a:pt x="9449" y="11348"/>
                  </a:lnTo>
                  <a:lnTo>
                    <a:pt x="7896" y="11068"/>
                  </a:lnTo>
                  <a:lnTo>
                    <a:pt x="7281" y="11823"/>
                  </a:lnTo>
                  <a:cubicBezTo>
                    <a:pt x="7417" y="11847"/>
                    <a:pt x="8423" y="12028"/>
                    <a:pt x="8423" y="12028"/>
                  </a:cubicBezTo>
                  <a:lnTo>
                    <a:pt x="8289" y="12192"/>
                  </a:lnTo>
                  <a:lnTo>
                    <a:pt x="7147" y="11987"/>
                  </a:lnTo>
                  <a:lnTo>
                    <a:pt x="6533" y="12740"/>
                  </a:lnTo>
                  <a:cubicBezTo>
                    <a:pt x="6674" y="12766"/>
                    <a:pt x="8086" y="13020"/>
                    <a:pt x="8086" y="13020"/>
                  </a:cubicBezTo>
                  <a:lnTo>
                    <a:pt x="7952" y="13184"/>
                  </a:lnTo>
                  <a:lnTo>
                    <a:pt x="6399" y="12904"/>
                  </a:lnTo>
                  <a:lnTo>
                    <a:pt x="5784" y="13659"/>
                  </a:lnTo>
                  <a:cubicBezTo>
                    <a:pt x="5920" y="13684"/>
                    <a:pt x="6926" y="13864"/>
                    <a:pt x="6926" y="13864"/>
                  </a:cubicBezTo>
                  <a:lnTo>
                    <a:pt x="6792" y="14028"/>
                  </a:lnTo>
                  <a:lnTo>
                    <a:pt x="5651" y="13822"/>
                  </a:lnTo>
                  <a:lnTo>
                    <a:pt x="5036" y="14577"/>
                  </a:lnTo>
                  <a:cubicBezTo>
                    <a:pt x="5177" y="14602"/>
                    <a:pt x="6589" y="14856"/>
                    <a:pt x="6589" y="14856"/>
                  </a:cubicBezTo>
                  <a:lnTo>
                    <a:pt x="6455" y="15020"/>
                  </a:lnTo>
                  <a:lnTo>
                    <a:pt x="4902" y="14741"/>
                  </a:lnTo>
                  <a:lnTo>
                    <a:pt x="4288" y="15494"/>
                  </a:lnTo>
                  <a:cubicBezTo>
                    <a:pt x="4424" y="15519"/>
                    <a:pt x="5430" y="15700"/>
                    <a:pt x="5430" y="15700"/>
                  </a:cubicBezTo>
                  <a:lnTo>
                    <a:pt x="5296" y="15863"/>
                  </a:lnTo>
                  <a:lnTo>
                    <a:pt x="4154" y="15658"/>
                  </a:lnTo>
                  <a:lnTo>
                    <a:pt x="3540" y="16412"/>
                  </a:lnTo>
                  <a:cubicBezTo>
                    <a:pt x="3681" y="16437"/>
                    <a:pt x="5093" y="16691"/>
                    <a:pt x="5093" y="16691"/>
                  </a:cubicBezTo>
                  <a:lnTo>
                    <a:pt x="4959" y="16855"/>
                  </a:lnTo>
                  <a:lnTo>
                    <a:pt x="3406" y="16576"/>
                  </a:lnTo>
                  <a:lnTo>
                    <a:pt x="2791" y="17331"/>
                  </a:lnTo>
                  <a:cubicBezTo>
                    <a:pt x="2927" y="17355"/>
                    <a:pt x="3933" y="17536"/>
                    <a:pt x="3933" y="17536"/>
                  </a:cubicBezTo>
                  <a:lnTo>
                    <a:pt x="3799" y="17700"/>
                  </a:lnTo>
                  <a:lnTo>
                    <a:pt x="2658" y="17493"/>
                  </a:lnTo>
                  <a:lnTo>
                    <a:pt x="2042" y="18248"/>
                  </a:lnTo>
                  <a:cubicBezTo>
                    <a:pt x="2184" y="18274"/>
                    <a:pt x="3596" y="18528"/>
                    <a:pt x="3596" y="18528"/>
                  </a:cubicBezTo>
                  <a:lnTo>
                    <a:pt x="3462" y="18692"/>
                  </a:lnTo>
                  <a:lnTo>
                    <a:pt x="1909" y="18412"/>
                  </a:lnTo>
                  <a:lnTo>
                    <a:pt x="1294" y="19166"/>
                  </a:lnTo>
                  <a:cubicBezTo>
                    <a:pt x="1431" y="19191"/>
                    <a:pt x="2436" y="19371"/>
                    <a:pt x="2436" y="19371"/>
                  </a:cubicBezTo>
                  <a:lnTo>
                    <a:pt x="2303" y="19535"/>
                  </a:lnTo>
                  <a:lnTo>
                    <a:pt x="1161" y="19330"/>
                  </a:lnTo>
                  <a:lnTo>
                    <a:pt x="546" y="20084"/>
                  </a:lnTo>
                  <a:cubicBezTo>
                    <a:pt x="688" y="20109"/>
                    <a:pt x="2099" y="20364"/>
                    <a:pt x="2099" y="20364"/>
                  </a:cubicBezTo>
                  <a:lnTo>
                    <a:pt x="1966" y="20527"/>
                  </a:lnTo>
                  <a:lnTo>
                    <a:pt x="413" y="20248"/>
                  </a:lnTo>
                  <a:lnTo>
                    <a:pt x="0" y="20754"/>
                  </a:lnTo>
                  <a:lnTo>
                    <a:pt x="4681" y="21600"/>
                  </a:lnTo>
                  <a:lnTo>
                    <a:pt x="21600" y="846"/>
                  </a:lnTo>
                  <a:lnTo>
                    <a:pt x="16919" y="0"/>
                  </a:lnTo>
                  <a:close/>
                  <a:moveTo>
                    <a:pt x="18807" y="978"/>
                  </a:moveTo>
                  <a:cubicBezTo>
                    <a:pt x="19275" y="1062"/>
                    <a:pt x="19509" y="1308"/>
                    <a:pt x="19330" y="1528"/>
                  </a:cubicBezTo>
                  <a:cubicBezTo>
                    <a:pt x="19151" y="1748"/>
                    <a:pt x="18626" y="1858"/>
                    <a:pt x="18158" y="1774"/>
                  </a:cubicBezTo>
                  <a:cubicBezTo>
                    <a:pt x="17691" y="1689"/>
                    <a:pt x="17457" y="1442"/>
                    <a:pt x="17637" y="1222"/>
                  </a:cubicBezTo>
                  <a:cubicBezTo>
                    <a:pt x="17816" y="1002"/>
                    <a:pt x="18340" y="893"/>
                    <a:pt x="18807" y="9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9" name="Shape 10386">
              <a:extLst>
                <a:ext uri="{FF2B5EF4-FFF2-40B4-BE49-F238E27FC236}">
                  <a16:creationId xmlns:a16="http://schemas.microsoft.com/office/drawing/2014/main" id="{B5E18579-D584-2ED8-B1F2-4C3BC32871B4}"/>
                </a:ext>
              </a:extLst>
            </p:cNvPr>
            <p:cNvSpPr/>
            <p:nvPr/>
          </p:nvSpPr>
          <p:spPr>
            <a:xfrm>
              <a:off x="19887189" y="8018518"/>
              <a:ext cx="374757" cy="41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0" name="Shape 10387">
              <a:extLst>
                <a:ext uri="{FF2B5EF4-FFF2-40B4-BE49-F238E27FC236}">
                  <a16:creationId xmlns:a16="http://schemas.microsoft.com/office/drawing/2014/main" id="{10A9C5A6-78F2-D9BC-A83A-69BDAA3E196B}"/>
                </a:ext>
              </a:extLst>
            </p:cNvPr>
            <p:cNvSpPr/>
            <p:nvPr/>
          </p:nvSpPr>
          <p:spPr>
            <a:xfrm>
              <a:off x="19258037" y="4159743"/>
              <a:ext cx="657991" cy="400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77"/>
                  </a:moveTo>
                  <a:cubicBezTo>
                    <a:pt x="2527" y="15134"/>
                    <a:pt x="4222" y="12910"/>
                    <a:pt x="5702" y="10575"/>
                  </a:cubicBezTo>
                  <a:cubicBezTo>
                    <a:pt x="6408" y="13676"/>
                    <a:pt x="7362" y="16803"/>
                    <a:pt x="9837" y="17741"/>
                  </a:cubicBezTo>
                  <a:cubicBezTo>
                    <a:pt x="12287" y="18668"/>
                    <a:pt x="13976" y="16590"/>
                    <a:pt x="15426" y="14335"/>
                  </a:cubicBezTo>
                  <a:cubicBezTo>
                    <a:pt x="16134" y="17472"/>
                    <a:pt x="17076" y="20652"/>
                    <a:pt x="19580" y="21600"/>
                  </a:cubicBezTo>
                  <a:lnTo>
                    <a:pt x="19844" y="19777"/>
                  </a:lnTo>
                  <a:cubicBezTo>
                    <a:pt x="17724" y="18974"/>
                    <a:pt x="17025" y="16203"/>
                    <a:pt x="16319" y="12948"/>
                  </a:cubicBezTo>
                  <a:cubicBezTo>
                    <a:pt x="17841" y="10489"/>
                    <a:pt x="19206" y="8437"/>
                    <a:pt x="21352" y="9250"/>
                  </a:cubicBezTo>
                  <a:lnTo>
                    <a:pt x="21600" y="7421"/>
                  </a:lnTo>
                  <a:cubicBezTo>
                    <a:pt x="19073" y="6464"/>
                    <a:pt x="17365" y="8691"/>
                    <a:pt x="15886" y="11025"/>
                  </a:cubicBezTo>
                  <a:cubicBezTo>
                    <a:pt x="15180" y="7926"/>
                    <a:pt x="14217" y="4820"/>
                    <a:pt x="11744" y="3883"/>
                  </a:cubicBezTo>
                  <a:cubicBezTo>
                    <a:pt x="9288" y="2954"/>
                    <a:pt x="7622" y="5034"/>
                    <a:pt x="6170" y="7294"/>
                  </a:cubicBezTo>
                  <a:cubicBezTo>
                    <a:pt x="5461" y="4152"/>
                    <a:pt x="4515" y="950"/>
                    <a:pt x="2007" y="0"/>
                  </a:cubicBezTo>
                  <a:cubicBezTo>
                    <a:pt x="2007" y="0"/>
                    <a:pt x="1755" y="1827"/>
                    <a:pt x="1755" y="1827"/>
                  </a:cubicBezTo>
                  <a:cubicBezTo>
                    <a:pt x="3881" y="2632"/>
                    <a:pt x="4569" y="5413"/>
                    <a:pt x="5277" y="8681"/>
                  </a:cubicBezTo>
                  <a:cubicBezTo>
                    <a:pt x="3758" y="11134"/>
                    <a:pt x="2389" y="13165"/>
                    <a:pt x="247" y="12354"/>
                  </a:cubicBezTo>
                  <a:lnTo>
                    <a:pt x="0" y="14177"/>
                  </a:lnTo>
                  <a:close/>
                  <a:moveTo>
                    <a:pt x="608" y="11260"/>
                  </a:moveTo>
                  <a:cubicBezTo>
                    <a:pt x="982" y="11395"/>
                    <a:pt x="1324" y="11420"/>
                    <a:pt x="1648" y="11361"/>
                  </a:cubicBezTo>
                  <a:cubicBezTo>
                    <a:pt x="1648" y="11361"/>
                    <a:pt x="2736" y="3679"/>
                    <a:pt x="2736" y="3679"/>
                  </a:cubicBezTo>
                  <a:cubicBezTo>
                    <a:pt x="2461" y="3396"/>
                    <a:pt x="2144" y="3178"/>
                    <a:pt x="1771" y="3033"/>
                  </a:cubicBezTo>
                  <a:lnTo>
                    <a:pt x="608" y="11260"/>
                  </a:lnTo>
                  <a:close/>
                  <a:moveTo>
                    <a:pt x="2743" y="10793"/>
                  </a:moveTo>
                  <a:cubicBezTo>
                    <a:pt x="3150" y="10493"/>
                    <a:pt x="3533" y="10048"/>
                    <a:pt x="3917" y="9511"/>
                  </a:cubicBezTo>
                  <a:lnTo>
                    <a:pt x="4287" y="6924"/>
                  </a:lnTo>
                  <a:cubicBezTo>
                    <a:pt x="4087" y="6170"/>
                    <a:pt x="3864" y="5496"/>
                    <a:pt x="3579" y="4938"/>
                  </a:cubicBezTo>
                  <a:lnTo>
                    <a:pt x="2743" y="10793"/>
                  </a:lnTo>
                  <a:close/>
                  <a:moveTo>
                    <a:pt x="6595" y="9188"/>
                  </a:moveTo>
                  <a:cubicBezTo>
                    <a:pt x="8063" y="6828"/>
                    <a:pt x="9414" y="4924"/>
                    <a:pt x="11495" y="5712"/>
                  </a:cubicBezTo>
                  <a:cubicBezTo>
                    <a:pt x="13593" y="6506"/>
                    <a:pt x="14292" y="9219"/>
                    <a:pt x="14990" y="12431"/>
                  </a:cubicBezTo>
                  <a:cubicBezTo>
                    <a:pt x="13526" y="14784"/>
                    <a:pt x="12177" y="16704"/>
                    <a:pt x="10101" y="15917"/>
                  </a:cubicBezTo>
                  <a:cubicBezTo>
                    <a:pt x="8003" y="15123"/>
                    <a:pt x="7294" y="12399"/>
                    <a:pt x="6595" y="9188"/>
                  </a:cubicBezTo>
                  <a:close/>
                  <a:moveTo>
                    <a:pt x="7938" y="11422"/>
                  </a:moveTo>
                  <a:cubicBezTo>
                    <a:pt x="8176" y="12303"/>
                    <a:pt x="8447" y="13084"/>
                    <a:pt x="8788" y="13733"/>
                  </a:cubicBezTo>
                  <a:lnTo>
                    <a:pt x="9770" y="6683"/>
                  </a:lnTo>
                  <a:cubicBezTo>
                    <a:pt x="9292" y="7022"/>
                    <a:pt x="8844" y="7536"/>
                    <a:pt x="8395" y="8157"/>
                  </a:cubicBezTo>
                  <a:lnTo>
                    <a:pt x="7938" y="11422"/>
                  </a:lnTo>
                  <a:close/>
                  <a:moveTo>
                    <a:pt x="9753" y="14444"/>
                  </a:moveTo>
                  <a:cubicBezTo>
                    <a:pt x="9947" y="14585"/>
                    <a:pt x="10156" y="14700"/>
                    <a:pt x="10391" y="14785"/>
                  </a:cubicBezTo>
                  <a:cubicBezTo>
                    <a:pt x="10509" y="14829"/>
                    <a:pt x="10624" y="14858"/>
                    <a:pt x="10737" y="14880"/>
                  </a:cubicBezTo>
                  <a:lnTo>
                    <a:pt x="11912" y="6809"/>
                  </a:lnTo>
                  <a:cubicBezTo>
                    <a:pt x="11804" y="6751"/>
                    <a:pt x="11691" y="6700"/>
                    <a:pt x="11572" y="6657"/>
                  </a:cubicBezTo>
                  <a:cubicBezTo>
                    <a:pt x="11338" y="6572"/>
                    <a:pt x="11118" y="6530"/>
                    <a:pt x="10904" y="6522"/>
                  </a:cubicBezTo>
                  <a:lnTo>
                    <a:pt x="9753" y="14444"/>
                  </a:lnTo>
                  <a:close/>
                  <a:moveTo>
                    <a:pt x="11819" y="15088"/>
                  </a:moveTo>
                  <a:cubicBezTo>
                    <a:pt x="12255" y="14876"/>
                    <a:pt x="12659" y="14511"/>
                    <a:pt x="13056" y="14038"/>
                  </a:cubicBezTo>
                  <a:lnTo>
                    <a:pt x="13679" y="9709"/>
                  </a:lnTo>
                  <a:cubicBezTo>
                    <a:pt x="13451" y="9006"/>
                    <a:pt x="13187" y="8394"/>
                    <a:pt x="12852" y="7898"/>
                  </a:cubicBezTo>
                  <a:lnTo>
                    <a:pt x="11819" y="15088"/>
                  </a:lnTo>
                  <a:close/>
                  <a:moveTo>
                    <a:pt x="17315" y="14655"/>
                  </a:moveTo>
                  <a:cubicBezTo>
                    <a:pt x="17522" y="15364"/>
                    <a:pt x="17751" y="15987"/>
                    <a:pt x="18038" y="16501"/>
                  </a:cubicBezTo>
                  <a:lnTo>
                    <a:pt x="18774" y="10835"/>
                  </a:lnTo>
                  <a:cubicBezTo>
                    <a:pt x="18379" y="11153"/>
                    <a:pt x="18008" y="11606"/>
                    <a:pt x="17639" y="12150"/>
                  </a:cubicBezTo>
                  <a:lnTo>
                    <a:pt x="17315" y="14655"/>
                  </a:lnTo>
                  <a:close/>
                  <a:moveTo>
                    <a:pt x="19142" y="17799"/>
                  </a:moveTo>
                  <a:cubicBezTo>
                    <a:pt x="19411" y="18060"/>
                    <a:pt x="19719" y="18258"/>
                    <a:pt x="20080" y="18383"/>
                  </a:cubicBezTo>
                  <a:lnTo>
                    <a:pt x="21155" y="10467"/>
                  </a:lnTo>
                  <a:cubicBezTo>
                    <a:pt x="20792" y="10352"/>
                    <a:pt x="20458" y="10341"/>
                    <a:pt x="20145" y="10409"/>
                  </a:cubicBezTo>
                  <a:cubicBezTo>
                    <a:pt x="20145" y="10409"/>
                    <a:pt x="19142" y="17799"/>
                    <a:pt x="19142" y="17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1" name="Shape 10388">
              <a:extLst>
                <a:ext uri="{FF2B5EF4-FFF2-40B4-BE49-F238E27FC236}">
                  <a16:creationId xmlns:a16="http://schemas.microsoft.com/office/drawing/2014/main" id="{AC764D52-8A1F-C974-7AC6-FCA513D38C7F}"/>
                </a:ext>
              </a:extLst>
            </p:cNvPr>
            <p:cNvSpPr/>
            <p:nvPr/>
          </p:nvSpPr>
          <p:spPr>
            <a:xfrm>
              <a:off x="18647193" y="4108798"/>
              <a:ext cx="356298" cy="370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2" name="Shape 10389">
              <a:extLst>
                <a:ext uri="{FF2B5EF4-FFF2-40B4-BE49-F238E27FC236}">
                  <a16:creationId xmlns:a16="http://schemas.microsoft.com/office/drawing/2014/main" id="{465482C7-D114-1C92-0BB1-D01BEFC231BB}"/>
                </a:ext>
              </a:extLst>
            </p:cNvPr>
            <p:cNvSpPr/>
            <p:nvPr/>
          </p:nvSpPr>
          <p:spPr>
            <a:xfrm>
              <a:off x="17493478" y="4180645"/>
              <a:ext cx="832624" cy="547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08" extrusionOk="0">
                  <a:moveTo>
                    <a:pt x="3532" y="6467"/>
                  </a:moveTo>
                  <a:lnTo>
                    <a:pt x="5654" y="19318"/>
                  </a:lnTo>
                  <a:lnTo>
                    <a:pt x="17808" y="14741"/>
                  </a:lnTo>
                  <a:lnTo>
                    <a:pt x="15687" y="1890"/>
                  </a:lnTo>
                  <a:cubicBezTo>
                    <a:pt x="15687" y="1890"/>
                    <a:pt x="3532" y="6467"/>
                    <a:pt x="3532" y="6467"/>
                  </a:cubicBezTo>
                  <a:close/>
                  <a:moveTo>
                    <a:pt x="2391" y="11284"/>
                  </a:moveTo>
                  <a:lnTo>
                    <a:pt x="3148" y="15874"/>
                  </a:lnTo>
                  <a:cubicBezTo>
                    <a:pt x="3190" y="16128"/>
                    <a:pt x="3360" y="16282"/>
                    <a:pt x="3528" y="16218"/>
                  </a:cubicBezTo>
                  <a:cubicBezTo>
                    <a:pt x="3696" y="16155"/>
                    <a:pt x="3798" y="15899"/>
                    <a:pt x="3756" y="15645"/>
                  </a:cubicBezTo>
                  <a:lnTo>
                    <a:pt x="2999" y="11056"/>
                  </a:lnTo>
                  <a:cubicBezTo>
                    <a:pt x="2957" y="10802"/>
                    <a:pt x="2787" y="10648"/>
                    <a:pt x="2619" y="10711"/>
                  </a:cubicBezTo>
                  <a:cubicBezTo>
                    <a:pt x="2451" y="10774"/>
                    <a:pt x="2349" y="11031"/>
                    <a:pt x="2391" y="11284"/>
                  </a:cubicBezTo>
                  <a:close/>
                  <a:moveTo>
                    <a:pt x="19102" y="6941"/>
                  </a:moveTo>
                  <a:cubicBezTo>
                    <a:pt x="18977" y="6181"/>
                    <a:pt x="18467" y="5718"/>
                    <a:pt x="17963" y="5908"/>
                  </a:cubicBezTo>
                  <a:cubicBezTo>
                    <a:pt x="17460" y="6097"/>
                    <a:pt x="17154" y="6868"/>
                    <a:pt x="17279" y="7628"/>
                  </a:cubicBezTo>
                  <a:cubicBezTo>
                    <a:pt x="17405" y="8388"/>
                    <a:pt x="17914" y="8851"/>
                    <a:pt x="18418" y="8661"/>
                  </a:cubicBezTo>
                  <a:cubicBezTo>
                    <a:pt x="18922" y="8472"/>
                    <a:pt x="19228" y="7701"/>
                    <a:pt x="19102" y="6941"/>
                  </a:cubicBezTo>
                  <a:close/>
                  <a:moveTo>
                    <a:pt x="19484" y="1435"/>
                  </a:moveTo>
                  <a:lnTo>
                    <a:pt x="21303" y="12450"/>
                  </a:lnTo>
                  <a:cubicBezTo>
                    <a:pt x="21470" y="13464"/>
                    <a:pt x="21062" y="14490"/>
                    <a:pt x="20390" y="14743"/>
                  </a:cubicBezTo>
                  <a:lnTo>
                    <a:pt x="3374" y="21151"/>
                  </a:lnTo>
                  <a:cubicBezTo>
                    <a:pt x="2703" y="21404"/>
                    <a:pt x="2023" y="20787"/>
                    <a:pt x="1856" y="19773"/>
                  </a:cubicBezTo>
                  <a:lnTo>
                    <a:pt x="37" y="8758"/>
                  </a:lnTo>
                  <a:cubicBezTo>
                    <a:pt x="-130" y="7745"/>
                    <a:pt x="279" y="6718"/>
                    <a:pt x="950" y="6465"/>
                  </a:cubicBezTo>
                  <a:lnTo>
                    <a:pt x="17966" y="57"/>
                  </a:lnTo>
                  <a:cubicBezTo>
                    <a:pt x="18637" y="-196"/>
                    <a:pt x="19317" y="421"/>
                    <a:pt x="19484" y="14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3" name="Shape 10390">
              <a:extLst>
                <a:ext uri="{FF2B5EF4-FFF2-40B4-BE49-F238E27FC236}">
                  <a16:creationId xmlns:a16="http://schemas.microsoft.com/office/drawing/2014/main" id="{43B49CD2-5ED9-8BCE-1549-E6F6C63A6B43}"/>
                </a:ext>
              </a:extLst>
            </p:cNvPr>
            <p:cNvSpPr/>
            <p:nvPr/>
          </p:nvSpPr>
          <p:spPr>
            <a:xfrm>
              <a:off x="18126029" y="6224089"/>
              <a:ext cx="1086985" cy="58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extrusionOk="0">
                  <a:moveTo>
                    <a:pt x="16536" y="15317"/>
                  </a:moveTo>
                  <a:lnTo>
                    <a:pt x="16511" y="12603"/>
                  </a:lnTo>
                  <a:lnTo>
                    <a:pt x="16510" y="12603"/>
                  </a:lnTo>
                  <a:cubicBezTo>
                    <a:pt x="16510" y="12601"/>
                    <a:pt x="16511" y="12598"/>
                    <a:pt x="16511" y="12596"/>
                  </a:cubicBezTo>
                  <a:cubicBezTo>
                    <a:pt x="16497" y="11097"/>
                    <a:pt x="13851" y="9967"/>
                    <a:pt x="10600" y="10073"/>
                  </a:cubicBezTo>
                  <a:cubicBezTo>
                    <a:pt x="7350" y="10179"/>
                    <a:pt x="4727" y="11481"/>
                    <a:pt x="4741" y="12979"/>
                  </a:cubicBezTo>
                  <a:cubicBezTo>
                    <a:pt x="4741" y="12982"/>
                    <a:pt x="4741" y="12984"/>
                    <a:pt x="4741" y="12986"/>
                  </a:cubicBezTo>
                  <a:lnTo>
                    <a:pt x="4741" y="12986"/>
                  </a:lnTo>
                  <a:lnTo>
                    <a:pt x="4744" y="13374"/>
                  </a:lnTo>
                  <a:lnTo>
                    <a:pt x="0" y="9650"/>
                  </a:lnTo>
                  <a:lnTo>
                    <a:pt x="10506" y="0"/>
                  </a:lnTo>
                  <a:lnTo>
                    <a:pt x="21600" y="11274"/>
                  </a:lnTo>
                  <a:cubicBezTo>
                    <a:pt x="21600" y="11274"/>
                    <a:pt x="16536" y="15317"/>
                    <a:pt x="16536" y="15317"/>
                  </a:cubicBezTo>
                  <a:close/>
                  <a:moveTo>
                    <a:pt x="3433" y="20010"/>
                  </a:moveTo>
                  <a:cubicBezTo>
                    <a:pt x="3441" y="20866"/>
                    <a:pt x="3096" y="21572"/>
                    <a:pt x="2663" y="21586"/>
                  </a:cubicBezTo>
                  <a:cubicBezTo>
                    <a:pt x="2229" y="21600"/>
                    <a:pt x="1871" y="20917"/>
                    <a:pt x="1863" y="20061"/>
                  </a:cubicBezTo>
                  <a:cubicBezTo>
                    <a:pt x="1858" y="19488"/>
                    <a:pt x="2012" y="18988"/>
                    <a:pt x="2243" y="18712"/>
                  </a:cubicBezTo>
                  <a:lnTo>
                    <a:pt x="2180" y="11901"/>
                  </a:lnTo>
                  <a:lnTo>
                    <a:pt x="2970" y="12521"/>
                  </a:lnTo>
                  <a:lnTo>
                    <a:pt x="3028" y="18686"/>
                  </a:lnTo>
                  <a:cubicBezTo>
                    <a:pt x="3264" y="18947"/>
                    <a:pt x="3427" y="19437"/>
                    <a:pt x="3433" y="20010"/>
                  </a:cubicBezTo>
                  <a:close/>
                  <a:moveTo>
                    <a:pt x="15799" y="20383"/>
                  </a:moveTo>
                  <a:lnTo>
                    <a:pt x="15729" y="12978"/>
                  </a:lnTo>
                  <a:cubicBezTo>
                    <a:pt x="15274" y="12403"/>
                    <a:pt x="13503" y="11530"/>
                    <a:pt x="10615" y="11624"/>
                  </a:cubicBezTo>
                  <a:cubicBezTo>
                    <a:pt x="7726" y="11718"/>
                    <a:pt x="5972" y="12706"/>
                    <a:pt x="5529" y="13310"/>
                  </a:cubicBezTo>
                  <a:lnTo>
                    <a:pt x="5598" y="20715"/>
                  </a:lnTo>
                  <a:cubicBezTo>
                    <a:pt x="5598" y="20715"/>
                    <a:pt x="15799" y="20383"/>
                    <a:pt x="15799" y="203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4" name="Shape 10391">
              <a:extLst>
                <a:ext uri="{FF2B5EF4-FFF2-40B4-BE49-F238E27FC236}">
                  <a16:creationId xmlns:a16="http://schemas.microsoft.com/office/drawing/2014/main" id="{677B0D35-DA3A-F9CE-F2BB-F76589D172A1}"/>
                </a:ext>
              </a:extLst>
            </p:cNvPr>
            <p:cNvSpPr/>
            <p:nvPr/>
          </p:nvSpPr>
          <p:spPr>
            <a:xfrm>
              <a:off x="15698642" y="7668426"/>
              <a:ext cx="845763" cy="39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4" y="0"/>
                  </a:moveTo>
                  <a:lnTo>
                    <a:pt x="19029" y="1406"/>
                  </a:lnTo>
                  <a:cubicBezTo>
                    <a:pt x="19054" y="1548"/>
                    <a:pt x="19310" y="2958"/>
                    <a:pt x="19310" y="2958"/>
                  </a:cubicBezTo>
                  <a:lnTo>
                    <a:pt x="19147" y="3091"/>
                  </a:lnTo>
                  <a:lnTo>
                    <a:pt x="18865" y="1540"/>
                  </a:lnTo>
                  <a:lnTo>
                    <a:pt x="18111" y="2155"/>
                  </a:lnTo>
                  <a:cubicBezTo>
                    <a:pt x="18136" y="2291"/>
                    <a:pt x="18318" y="3295"/>
                    <a:pt x="18318" y="3295"/>
                  </a:cubicBezTo>
                  <a:lnTo>
                    <a:pt x="18155" y="3428"/>
                  </a:lnTo>
                  <a:lnTo>
                    <a:pt x="17947" y="2288"/>
                  </a:lnTo>
                  <a:lnTo>
                    <a:pt x="17193" y="2903"/>
                  </a:lnTo>
                  <a:cubicBezTo>
                    <a:pt x="17219" y="3044"/>
                    <a:pt x="17474" y="4455"/>
                    <a:pt x="17474" y="4455"/>
                  </a:cubicBezTo>
                  <a:lnTo>
                    <a:pt x="17311" y="4587"/>
                  </a:lnTo>
                  <a:lnTo>
                    <a:pt x="17030" y="3036"/>
                  </a:lnTo>
                  <a:lnTo>
                    <a:pt x="16275" y="3652"/>
                  </a:lnTo>
                  <a:cubicBezTo>
                    <a:pt x="16299" y="3788"/>
                    <a:pt x="16482" y="4792"/>
                    <a:pt x="16482" y="4792"/>
                  </a:cubicBezTo>
                  <a:lnTo>
                    <a:pt x="16318" y="4925"/>
                  </a:lnTo>
                  <a:lnTo>
                    <a:pt x="16111" y="3785"/>
                  </a:lnTo>
                  <a:lnTo>
                    <a:pt x="15357" y="4400"/>
                  </a:lnTo>
                  <a:cubicBezTo>
                    <a:pt x="15383" y="4541"/>
                    <a:pt x="15639" y="5951"/>
                    <a:pt x="15639" y="5951"/>
                  </a:cubicBezTo>
                  <a:lnTo>
                    <a:pt x="15475" y="6085"/>
                  </a:lnTo>
                  <a:lnTo>
                    <a:pt x="15193" y="4533"/>
                  </a:lnTo>
                  <a:lnTo>
                    <a:pt x="14439" y="5148"/>
                  </a:lnTo>
                  <a:cubicBezTo>
                    <a:pt x="14464" y="5284"/>
                    <a:pt x="14647" y="6288"/>
                    <a:pt x="14647" y="6288"/>
                  </a:cubicBezTo>
                  <a:lnTo>
                    <a:pt x="14483" y="6421"/>
                  </a:lnTo>
                  <a:lnTo>
                    <a:pt x="14275" y="5281"/>
                  </a:lnTo>
                  <a:lnTo>
                    <a:pt x="13522" y="5896"/>
                  </a:lnTo>
                  <a:cubicBezTo>
                    <a:pt x="13547" y="6037"/>
                    <a:pt x="13802" y="7448"/>
                    <a:pt x="13802" y="7448"/>
                  </a:cubicBezTo>
                  <a:lnTo>
                    <a:pt x="13638" y="7582"/>
                  </a:lnTo>
                  <a:lnTo>
                    <a:pt x="13358" y="6029"/>
                  </a:lnTo>
                  <a:lnTo>
                    <a:pt x="12603" y="6645"/>
                  </a:lnTo>
                  <a:cubicBezTo>
                    <a:pt x="12628" y="6781"/>
                    <a:pt x="12810" y="7785"/>
                    <a:pt x="12810" y="7785"/>
                  </a:cubicBezTo>
                  <a:lnTo>
                    <a:pt x="12646" y="7919"/>
                  </a:lnTo>
                  <a:lnTo>
                    <a:pt x="12439" y="6778"/>
                  </a:lnTo>
                  <a:lnTo>
                    <a:pt x="11685" y="7393"/>
                  </a:lnTo>
                  <a:cubicBezTo>
                    <a:pt x="11711" y="7534"/>
                    <a:pt x="11967" y="8944"/>
                    <a:pt x="11967" y="8944"/>
                  </a:cubicBezTo>
                  <a:lnTo>
                    <a:pt x="11803" y="9078"/>
                  </a:lnTo>
                  <a:lnTo>
                    <a:pt x="11521" y="7527"/>
                  </a:lnTo>
                  <a:lnTo>
                    <a:pt x="10768" y="8141"/>
                  </a:lnTo>
                  <a:cubicBezTo>
                    <a:pt x="10792" y="8277"/>
                    <a:pt x="10974" y="9282"/>
                    <a:pt x="10974" y="9282"/>
                  </a:cubicBezTo>
                  <a:lnTo>
                    <a:pt x="10811" y="9415"/>
                  </a:lnTo>
                  <a:lnTo>
                    <a:pt x="10604" y="8275"/>
                  </a:lnTo>
                  <a:lnTo>
                    <a:pt x="9849" y="8890"/>
                  </a:lnTo>
                  <a:cubicBezTo>
                    <a:pt x="9874" y="9031"/>
                    <a:pt x="10131" y="10441"/>
                    <a:pt x="10131" y="10441"/>
                  </a:cubicBezTo>
                  <a:lnTo>
                    <a:pt x="9967" y="10575"/>
                  </a:lnTo>
                  <a:lnTo>
                    <a:pt x="9686" y="9023"/>
                  </a:lnTo>
                  <a:lnTo>
                    <a:pt x="8931" y="9638"/>
                  </a:lnTo>
                  <a:cubicBezTo>
                    <a:pt x="8956" y="9774"/>
                    <a:pt x="9139" y="10778"/>
                    <a:pt x="9139" y="10778"/>
                  </a:cubicBezTo>
                  <a:lnTo>
                    <a:pt x="8975" y="10912"/>
                  </a:lnTo>
                  <a:lnTo>
                    <a:pt x="8767" y="9772"/>
                  </a:lnTo>
                  <a:lnTo>
                    <a:pt x="8014" y="10386"/>
                  </a:lnTo>
                  <a:cubicBezTo>
                    <a:pt x="8039" y="10527"/>
                    <a:pt x="8295" y="11937"/>
                    <a:pt x="8295" y="11937"/>
                  </a:cubicBezTo>
                  <a:lnTo>
                    <a:pt x="8131" y="12071"/>
                  </a:lnTo>
                  <a:lnTo>
                    <a:pt x="7850" y="10520"/>
                  </a:lnTo>
                  <a:lnTo>
                    <a:pt x="7095" y="11135"/>
                  </a:lnTo>
                  <a:cubicBezTo>
                    <a:pt x="7120" y="11271"/>
                    <a:pt x="7302" y="12275"/>
                    <a:pt x="7302" y="12275"/>
                  </a:cubicBezTo>
                  <a:lnTo>
                    <a:pt x="7138" y="12409"/>
                  </a:lnTo>
                  <a:lnTo>
                    <a:pt x="6932" y="11268"/>
                  </a:lnTo>
                  <a:lnTo>
                    <a:pt x="6177" y="11883"/>
                  </a:lnTo>
                  <a:cubicBezTo>
                    <a:pt x="6203" y="12024"/>
                    <a:pt x="6459" y="13435"/>
                    <a:pt x="6459" y="13435"/>
                  </a:cubicBezTo>
                  <a:lnTo>
                    <a:pt x="6295" y="13568"/>
                  </a:lnTo>
                  <a:lnTo>
                    <a:pt x="6013" y="12017"/>
                  </a:lnTo>
                  <a:lnTo>
                    <a:pt x="5260" y="12631"/>
                  </a:lnTo>
                  <a:cubicBezTo>
                    <a:pt x="5284" y="12768"/>
                    <a:pt x="5467" y="13771"/>
                    <a:pt x="5467" y="13771"/>
                  </a:cubicBezTo>
                  <a:lnTo>
                    <a:pt x="5303" y="13905"/>
                  </a:lnTo>
                  <a:lnTo>
                    <a:pt x="5096" y="12765"/>
                  </a:lnTo>
                  <a:lnTo>
                    <a:pt x="4342" y="13379"/>
                  </a:lnTo>
                  <a:cubicBezTo>
                    <a:pt x="4367" y="13521"/>
                    <a:pt x="4624" y="14931"/>
                    <a:pt x="4624" y="14931"/>
                  </a:cubicBezTo>
                  <a:lnTo>
                    <a:pt x="4460" y="15064"/>
                  </a:lnTo>
                  <a:lnTo>
                    <a:pt x="4178" y="13513"/>
                  </a:lnTo>
                  <a:lnTo>
                    <a:pt x="3423" y="14128"/>
                  </a:lnTo>
                  <a:cubicBezTo>
                    <a:pt x="3448" y="14265"/>
                    <a:pt x="3630" y="15269"/>
                    <a:pt x="3630" y="15269"/>
                  </a:cubicBezTo>
                  <a:lnTo>
                    <a:pt x="3467" y="15402"/>
                  </a:lnTo>
                  <a:lnTo>
                    <a:pt x="3260" y="14261"/>
                  </a:lnTo>
                  <a:lnTo>
                    <a:pt x="2505" y="14876"/>
                  </a:lnTo>
                  <a:cubicBezTo>
                    <a:pt x="2531" y="15018"/>
                    <a:pt x="2787" y="16428"/>
                    <a:pt x="2787" y="16428"/>
                  </a:cubicBezTo>
                  <a:lnTo>
                    <a:pt x="2623" y="16561"/>
                  </a:lnTo>
                  <a:lnTo>
                    <a:pt x="2342" y="15010"/>
                  </a:lnTo>
                  <a:lnTo>
                    <a:pt x="1588" y="15625"/>
                  </a:lnTo>
                  <a:cubicBezTo>
                    <a:pt x="1613" y="15761"/>
                    <a:pt x="1795" y="16765"/>
                    <a:pt x="1795" y="16765"/>
                  </a:cubicBezTo>
                  <a:lnTo>
                    <a:pt x="1631" y="16898"/>
                  </a:lnTo>
                  <a:lnTo>
                    <a:pt x="1424" y="15758"/>
                  </a:lnTo>
                  <a:lnTo>
                    <a:pt x="670" y="16373"/>
                  </a:lnTo>
                  <a:cubicBezTo>
                    <a:pt x="696" y="16514"/>
                    <a:pt x="951" y="17925"/>
                    <a:pt x="951" y="17925"/>
                  </a:cubicBezTo>
                  <a:lnTo>
                    <a:pt x="788" y="18057"/>
                  </a:lnTo>
                  <a:lnTo>
                    <a:pt x="506" y="16506"/>
                  </a:lnTo>
                  <a:lnTo>
                    <a:pt x="0" y="16919"/>
                  </a:lnTo>
                  <a:lnTo>
                    <a:pt x="846" y="21600"/>
                  </a:lnTo>
                  <a:lnTo>
                    <a:pt x="21600" y="4681"/>
                  </a:lnTo>
                  <a:lnTo>
                    <a:pt x="20754" y="0"/>
                  </a:lnTo>
                  <a:close/>
                  <a:moveTo>
                    <a:pt x="20622" y="2793"/>
                  </a:moveTo>
                  <a:cubicBezTo>
                    <a:pt x="20707" y="3260"/>
                    <a:pt x="20598" y="3784"/>
                    <a:pt x="20378" y="3963"/>
                  </a:cubicBezTo>
                  <a:cubicBezTo>
                    <a:pt x="20158" y="4143"/>
                    <a:pt x="19911" y="3909"/>
                    <a:pt x="19826" y="3442"/>
                  </a:cubicBezTo>
                  <a:cubicBezTo>
                    <a:pt x="19742" y="2974"/>
                    <a:pt x="19852" y="2449"/>
                    <a:pt x="20072" y="2270"/>
                  </a:cubicBezTo>
                  <a:cubicBezTo>
                    <a:pt x="20292" y="2091"/>
                    <a:pt x="20538" y="2325"/>
                    <a:pt x="20622" y="279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5" name="Shape 10392">
              <a:extLst>
                <a:ext uri="{FF2B5EF4-FFF2-40B4-BE49-F238E27FC236}">
                  <a16:creationId xmlns:a16="http://schemas.microsoft.com/office/drawing/2014/main" id="{6A264C79-1022-30B2-4293-01AB499F7EF1}"/>
                </a:ext>
              </a:extLst>
            </p:cNvPr>
            <p:cNvSpPr/>
            <p:nvPr/>
          </p:nvSpPr>
          <p:spPr>
            <a:xfrm>
              <a:off x="19920630" y="5193310"/>
              <a:ext cx="339475" cy="40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96"/>
                  </a:moveTo>
                  <a:lnTo>
                    <a:pt x="1727" y="21600"/>
                  </a:lnTo>
                  <a:lnTo>
                    <a:pt x="21600" y="20435"/>
                  </a:lnTo>
                  <a:lnTo>
                    <a:pt x="20172" y="3324"/>
                  </a:lnTo>
                  <a:lnTo>
                    <a:pt x="15291" y="0"/>
                  </a:lnTo>
                  <a:lnTo>
                    <a:pt x="0" y="896"/>
                  </a:lnTo>
                  <a:close/>
                  <a:moveTo>
                    <a:pt x="6715" y="5294"/>
                  </a:moveTo>
                  <a:lnTo>
                    <a:pt x="13953" y="4870"/>
                  </a:lnTo>
                  <a:lnTo>
                    <a:pt x="14001" y="5441"/>
                  </a:lnTo>
                  <a:lnTo>
                    <a:pt x="6763" y="5865"/>
                  </a:lnTo>
                  <a:lnTo>
                    <a:pt x="6715" y="5294"/>
                  </a:lnTo>
                  <a:close/>
                  <a:moveTo>
                    <a:pt x="3566" y="11139"/>
                  </a:moveTo>
                  <a:lnTo>
                    <a:pt x="18042" y="10291"/>
                  </a:lnTo>
                  <a:lnTo>
                    <a:pt x="18088" y="10846"/>
                  </a:lnTo>
                  <a:lnTo>
                    <a:pt x="3613" y="11694"/>
                  </a:lnTo>
                  <a:lnTo>
                    <a:pt x="3566" y="11139"/>
                  </a:lnTo>
                  <a:close/>
                  <a:moveTo>
                    <a:pt x="3801" y="13947"/>
                  </a:moveTo>
                  <a:lnTo>
                    <a:pt x="18276" y="13099"/>
                  </a:lnTo>
                  <a:lnTo>
                    <a:pt x="18324" y="13670"/>
                  </a:lnTo>
                  <a:lnTo>
                    <a:pt x="3848" y="14519"/>
                  </a:lnTo>
                  <a:lnTo>
                    <a:pt x="3801" y="13947"/>
                  </a:lnTo>
                  <a:close/>
                  <a:moveTo>
                    <a:pt x="4035" y="16756"/>
                  </a:moveTo>
                  <a:lnTo>
                    <a:pt x="11273" y="16332"/>
                  </a:lnTo>
                  <a:lnTo>
                    <a:pt x="11320" y="16903"/>
                  </a:lnTo>
                  <a:lnTo>
                    <a:pt x="4083" y="17327"/>
                  </a:lnTo>
                  <a:lnTo>
                    <a:pt x="4035" y="167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6" name="Shape 10393">
              <a:extLst>
                <a:ext uri="{FF2B5EF4-FFF2-40B4-BE49-F238E27FC236}">
                  <a16:creationId xmlns:a16="http://schemas.microsoft.com/office/drawing/2014/main" id="{E37D23D7-21A8-60BF-71B3-5EB5D6D363B1}"/>
                </a:ext>
              </a:extLst>
            </p:cNvPr>
            <p:cNvSpPr/>
            <p:nvPr/>
          </p:nvSpPr>
          <p:spPr>
            <a:xfrm>
              <a:off x="18570303" y="9049764"/>
              <a:ext cx="924785" cy="8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7" name="Shape 10394">
              <a:extLst>
                <a:ext uri="{FF2B5EF4-FFF2-40B4-BE49-F238E27FC236}">
                  <a16:creationId xmlns:a16="http://schemas.microsoft.com/office/drawing/2014/main" id="{EEA0E8E5-7BCD-E9EB-03A3-1C80A43BE27F}"/>
                </a:ext>
              </a:extLst>
            </p:cNvPr>
            <p:cNvSpPr/>
            <p:nvPr/>
          </p:nvSpPr>
          <p:spPr>
            <a:xfrm>
              <a:off x="15885964" y="8065581"/>
              <a:ext cx="555246" cy="54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1" h="21600" extrusionOk="0">
                  <a:moveTo>
                    <a:pt x="0" y="6005"/>
                  </a:moveTo>
                  <a:lnTo>
                    <a:pt x="2577" y="11807"/>
                  </a:lnTo>
                  <a:cubicBezTo>
                    <a:pt x="2577" y="11807"/>
                    <a:pt x="3706" y="12286"/>
                    <a:pt x="4255" y="11343"/>
                  </a:cubicBezTo>
                  <a:cubicBezTo>
                    <a:pt x="4860" y="10297"/>
                    <a:pt x="7052" y="9212"/>
                    <a:pt x="8001" y="11472"/>
                  </a:cubicBezTo>
                  <a:cubicBezTo>
                    <a:pt x="8949" y="13731"/>
                    <a:pt x="7204" y="14700"/>
                    <a:pt x="5987" y="14655"/>
                  </a:cubicBezTo>
                  <a:cubicBezTo>
                    <a:pt x="4886" y="14615"/>
                    <a:pt x="4270" y="15618"/>
                    <a:pt x="4270" y="15618"/>
                  </a:cubicBezTo>
                  <a:lnTo>
                    <a:pt x="6927" y="21600"/>
                  </a:lnTo>
                  <a:lnTo>
                    <a:pt x="11852" y="19189"/>
                  </a:lnTo>
                  <a:cubicBezTo>
                    <a:pt x="11852" y="19189"/>
                    <a:pt x="11984" y="18276"/>
                    <a:pt x="11207" y="17738"/>
                  </a:cubicBezTo>
                  <a:cubicBezTo>
                    <a:pt x="10263" y="17087"/>
                    <a:pt x="9280" y="15038"/>
                    <a:pt x="11605" y="13899"/>
                  </a:cubicBezTo>
                  <a:cubicBezTo>
                    <a:pt x="13931" y="12761"/>
                    <a:pt x="14808" y="14792"/>
                    <a:pt x="14617" y="16180"/>
                  </a:cubicBezTo>
                  <a:cubicBezTo>
                    <a:pt x="14474" y="17220"/>
                    <a:pt x="15221" y="17540"/>
                    <a:pt x="15221" y="17540"/>
                  </a:cubicBezTo>
                  <a:lnTo>
                    <a:pt x="19368" y="15510"/>
                  </a:lnTo>
                  <a:cubicBezTo>
                    <a:pt x="19368" y="15510"/>
                    <a:pt x="17338" y="11290"/>
                    <a:pt x="17019" y="10076"/>
                  </a:cubicBezTo>
                  <a:cubicBezTo>
                    <a:pt x="16676" y="8775"/>
                    <a:pt x="18369" y="8955"/>
                    <a:pt x="18673" y="8964"/>
                  </a:cubicBezTo>
                  <a:cubicBezTo>
                    <a:pt x="20424" y="9020"/>
                    <a:pt x="21600" y="7510"/>
                    <a:pt x="20656" y="5385"/>
                  </a:cubicBezTo>
                  <a:cubicBezTo>
                    <a:pt x="19712" y="3260"/>
                    <a:pt x="17321" y="3778"/>
                    <a:pt x="16643" y="5120"/>
                  </a:cubicBezTo>
                  <a:cubicBezTo>
                    <a:pt x="16139" y="6117"/>
                    <a:pt x="15546" y="6529"/>
                    <a:pt x="15164" y="5995"/>
                  </a:cubicBezTo>
                  <a:cubicBezTo>
                    <a:pt x="14272" y="4748"/>
                    <a:pt x="12268" y="0"/>
                    <a:pt x="12268" y="0"/>
                  </a:cubicBezTo>
                  <a:lnTo>
                    <a:pt x="8380" y="1903"/>
                  </a:lnTo>
                  <a:cubicBezTo>
                    <a:pt x="8380" y="1903"/>
                    <a:pt x="8041" y="3203"/>
                    <a:pt x="8973" y="3711"/>
                  </a:cubicBezTo>
                  <a:cubicBezTo>
                    <a:pt x="10375" y="4474"/>
                    <a:pt x="10679" y="6519"/>
                    <a:pt x="8834" y="7423"/>
                  </a:cubicBezTo>
                  <a:cubicBezTo>
                    <a:pt x="6988" y="8326"/>
                    <a:pt x="5715" y="6969"/>
                    <a:pt x="5997" y="5295"/>
                  </a:cubicBezTo>
                  <a:cubicBezTo>
                    <a:pt x="6154" y="4357"/>
                    <a:pt x="5083" y="3527"/>
                    <a:pt x="5083" y="3527"/>
                  </a:cubicBezTo>
                  <a:cubicBezTo>
                    <a:pt x="5083" y="3527"/>
                    <a:pt x="0" y="6005"/>
                    <a:pt x="0" y="600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8" name="Shape 10395">
              <a:extLst>
                <a:ext uri="{FF2B5EF4-FFF2-40B4-BE49-F238E27FC236}">
                  <a16:creationId xmlns:a16="http://schemas.microsoft.com/office/drawing/2014/main" id="{4A64F819-71D7-2B4E-8C8F-5D289945A056}"/>
                </a:ext>
              </a:extLst>
            </p:cNvPr>
            <p:cNvSpPr/>
            <p:nvPr/>
          </p:nvSpPr>
          <p:spPr>
            <a:xfrm>
              <a:off x="19111148" y="4676595"/>
              <a:ext cx="447512" cy="47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9" name="Shape 10396">
              <a:extLst>
                <a:ext uri="{FF2B5EF4-FFF2-40B4-BE49-F238E27FC236}">
                  <a16:creationId xmlns:a16="http://schemas.microsoft.com/office/drawing/2014/main" id="{31FC4AA2-DBAE-049C-5870-D92C14315C80}"/>
                </a:ext>
              </a:extLst>
            </p:cNvPr>
            <p:cNvSpPr/>
            <p:nvPr/>
          </p:nvSpPr>
          <p:spPr>
            <a:xfrm>
              <a:off x="17914973" y="5805187"/>
              <a:ext cx="454602" cy="423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0" name="Shape 10397">
              <a:extLst>
                <a:ext uri="{FF2B5EF4-FFF2-40B4-BE49-F238E27FC236}">
                  <a16:creationId xmlns:a16="http://schemas.microsoft.com/office/drawing/2014/main" id="{0220E205-4574-04AE-5E6B-7A03E8640E86}"/>
                </a:ext>
              </a:extLst>
            </p:cNvPr>
            <p:cNvSpPr/>
            <p:nvPr/>
          </p:nvSpPr>
          <p:spPr>
            <a:xfrm>
              <a:off x="21365322" y="6512088"/>
              <a:ext cx="416893" cy="446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1" name="Shape 10398">
              <a:extLst>
                <a:ext uri="{FF2B5EF4-FFF2-40B4-BE49-F238E27FC236}">
                  <a16:creationId xmlns:a16="http://schemas.microsoft.com/office/drawing/2014/main" id="{DD8551BC-89EB-8C71-25D3-57D050863377}"/>
                </a:ext>
              </a:extLst>
            </p:cNvPr>
            <p:cNvSpPr/>
            <p:nvPr/>
          </p:nvSpPr>
          <p:spPr>
            <a:xfrm>
              <a:off x="18043549" y="10579592"/>
              <a:ext cx="978355" cy="64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2" name="Shape 10399">
              <a:extLst>
                <a:ext uri="{FF2B5EF4-FFF2-40B4-BE49-F238E27FC236}">
                  <a16:creationId xmlns:a16="http://schemas.microsoft.com/office/drawing/2014/main" id="{8DA8F3C6-C876-D042-D0A3-4A628D0AA41A}"/>
                </a:ext>
              </a:extLst>
            </p:cNvPr>
            <p:cNvSpPr/>
            <p:nvPr/>
          </p:nvSpPr>
          <p:spPr>
            <a:xfrm>
              <a:off x="15648472" y="6834637"/>
              <a:ext cx="742675" cy="776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7" y="16723"/>
                  </a:moveTo>
                  <a:lnTo>
                    <a:pt x="0" y="16809"/>
                  </a:lnTo>
                  <a:lnTo>
                    <a:pt x="2774" y="12622"/>
                  </a:lnTo>
                  <a:cubicBezTo>
                    <a:pt x="2774" y="12622"/>
                    <a:pt x="5147" y="16723"/>
                    <a:pt x="5147" y="16723"/>
                  </a:cubicBezTo>
                  <a:close/>
                  <a:moveTo>
                    <a:pt x="14076" y="11989"/>
                  </a:moveTo>
                  <a:cubicBezTo>
                    <a:pt x="14302" y="12788"/>
                    <a:pt x="14417" y="13471"/>
                    <a:pt x="14416" y="13825"/>
                  </a:cubicBezTo>
                  <a:cubicBezTo>
                    <a:pt x="15694" y="13667"/>
                    <a:pt x="17017" y="14276"/>
                    <a:pt x="17811" y="15648"/>
                  </a:cubicBezTo>
                  <a:cubicBezTo>
                    <a:pt x="18851" y="17445"/>
                    <a:pt x="17597" y="21598"/>
                    <a:pt x="17597" y="21598"/>
                  </a:cubicBezTo>
                  <a:cubicBezTo>
                    <a:pt x="17597" y="21598"/>
                    <a:pt x="17595" y="21596"/>
                    <a:pt x="17592" y="21593"/>
                  </a:cubicBezTo>
                  <a:cubicBezTo>
                    <a:pt x="17594" y="21598"/>
                    <a:pt x="17594" y="21600"/>
                    <a:pt x="17594" y="21600"/>
                  </a:cubicBezTo>
                  <a:cubicBezTo>
                    <a:pt x="17594" y="21600"/>
                    <a:pt x="13250" y="20419"/>
                    <a:pt x="12210" y="18622"/>
                  </a:cubicBezTo>
                  <a:cubicBezTo>
                    <a:pt x="11424" y="17264"/>
                    <a:pt x="11576" y="15881"/>
                    <a:pt x="12373" y="14927"/>
                  </a:cubicBezTo>
                  <a:cubicBezTo>
                    <a:pt x="12061" y="14746"/>
                    <a:pt x="11508" y="14286"/>
                    <a:pt x="10910" y="13667"/>
                  </a:cubicBezTo>
                  <a:lnTo>
                    <a:pt x="5848" y="16352"/>
                  </a:lnTo>
                  <a:lnTo>
                    <a:pt x="3475" y="12249"/>
                  </a:lnTo>
                  <a:lnTo>
                    <a:pt x="8299" y="9692"/>
                  </a:lnTo>
                  <a:cubicBezTo>
                    <a:pt x="7229" y="7299"/>
                    <a:pt x="5819" y="3586"/>
                    <a:pt x="5332" y="2032"/>
                  </a:cubicBezTo>
                  <a:cubicBezTo>
                    <a:pt x="4875" y="574"/>
                    <a:pt x="5000" y="148"/>
                    <a:pt x="5066" y="36"/>
                  </a:cubicBezTo>
                  <a:cubicBezTo>
                    <a:pt x="5058" y="23"/>
                    <a:pt x="5065" y="20"/>
                    <a:pt x="5078" y="19"/>
                  </a:cubicBezTo>
                  <a:cubicBezTo>
                    <a:pt x="5088" y="6"/>
                    <a:pt x="5095" y="0"/>
                    <a:pt x="5095" y="0"/>
                  </a:cubicBezTo>
                  <a:cubicBezTo>
                    <a:pt x="5240" y="24"/>
                    <a:pt x="5683" y="148"/>
                    <a:pt x="6732" y="1292"/>
                  </a:cubicBezTo>
                  <a:cubicBezTo>
                    <a:pt x="7850" y="2510"/>
                    <a:pt x="10390" y="5624"/>
                    <a:pt x="11941" y="7761"/>
                  </a:cubicBezTo>
                  <a:lnTo>
                    <a:pt x="15980" y="5619"/>
                  </a:lnTo>
                  <a:lnTo>
                    <a:pt x="18355" y="9720"/>
                  </a:lnTo>
                  <a:cubicBezTo>
                    <a:pt x="18355" y="9720"/>
                    <a:pt x="14076" y="11989"/>
                    <a:pt x="14076" y="11989"/>
                  </a:cubicBezTo>
                  <a:close/>
                  <a:moveTo>
                    <a:pt x="16695" y="5238"/>
                  </a:moveTo>
                  <a:lnTo>
                    <a:pt x="19224" y="3898"/>
                  </a:lnTo>
                  <a:lnTo>
                    <a:pt x="21600" y="7999"/>
                  </a:lnTo>
                  <a:lnTo>
                    <a:pt x="19071" y="9339"/>
                  </a:lnTo>
                  <a:cubicBezTo>
                    <a:pt x="19071" y="9339"/>
                    <a:pt x="16695" y="5238"/>
                    <a:pt x="16695" y="523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3" name="Shape 10400">
              <a:extLst>
                <a:ext uri="{FF2B5EF4-FFF2-40B4-BE49-F238E27FC236}">
                  <a16:creationId xmlns:a16="http://schemas.microsoft.com/office/drawing/2014/main" id="{D786E14A-F08E-7868-EF72-C87A88C0602E}"/>
                </a:ext>
              </a:extLst>
            </p:cNvPr>
            <p:cNvSpPr/>
            <p:nvPr/>
          </p:nvSpPr>
          <p:spPr>
            <a:xfrm>
              <a:off x="19723607" y="10276650"/>
              <a:ext cx="536497" cy="85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4" name="Shape 10401">
              <a:extLst>
                <a:ext uri="{FF2B5EF4-FFF2-40B4-BE49-F238E27FC236}">
                  <a16:creationId xmlns:a16="http://schemas.microsoft.com/office/drawing/2014/main" id="{2696B558-83B3-1ADF-3885-C198E94281F2}"/>
                </a:ext>
              </a:extLst>
            </p:cNvPr>
            <p:cNvSpPr/>
            <p:nvPr/>
          </p:nvSpPr>
          <p:spPr>
            <a:xfrm>
              <a:off x="15572266" y="10142128"/>
              <a:ext cx="479514" cy="33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5" name="Shape 10402">
              <a:extLst>
                <a:ext uri="{FF2B5EF4-FFF2-40B4-BE49-F238E27FC236}">
                  <a16:creationId xmlns:a16="http://schemas.microsoft.com/office/drawing/2014/main" id="{464FC8B6-4C29-06F1-6577-1921C395908A}"/>
                </a:ext>
              </a:extLst>
            </p:cNvPr>
            <p:cNvSpPr/>
            <p:nvPr/>
          </p:nvSpPr>
          <p:spPr>
            <a:xfrm>
              <a:off x="17794266" y="9180909"/>
              <a:ext cx="602583" cy="64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6" name="Shape 10403">
              <a:extLst>
                <a:ext uri="{FF2B5EF4-FFF2-40B4-BE49-F238E27FC236}">
                  <a16:creationId xmlns:a16="http://schemas.microsoft.com/office/drawing/2014/main" id="{452FB9C3-9D99-F0D9-C95F-B5DED4408450}"/>
                </a:ext>
              </a:extLst>
            </p:cNvPr>
            <p:cNvSpPr/>
            <p:nvPr/>
          </p:nvSpPr>
          <p:spPr>
            <a:xfrm>
              <a:off x="17048178" y="9717416"/>
              <a:ext cx="707905" cy="70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7" h="18957" extrusionOk="0">
                  <a:moveTo>
                    <a:pt x="5474" y="890"/>
                  </a:moveTo>
                  <a:cubicBezTo>
                    <a:pt x="729" y="3103"/>
                    <a:pt x="-1322" y="8738"/>
                    <a:pt x="890" y="13482"/>
                  </a:cubicBezTo>
                  <a:cubicBezTo>
                    <a:pt x="3103" y="18227"/>
                    <a:pt x="8738" y="20278"/>
                    <a:pt x="13482" y="18066"/>
                  </a:cubicBezTo>
                  <a:cubicBezTo>
                    <a:pt x="18227" y="15853"/>
                    <a:pt x="20278" y="10218"/>
                    <a:pt x="18066" y="5474"/>
                  </a:cubicBezTo>
                  <a:cubicBezTo>
                    <a:pt x="15853" y="729"/>
                    <a:pt x="10218" y="-1322"/>
                    <a:pt x="5474" y="890"/>
                  </a:cubicBezTo>
                  <a:close/>
                  <a:moveTo>
                    <a:pt x="6178" y="2402"/>
                  </a:moveTo>
                  <a:cubicBezTo>
                    <a:pt x="6348" y="2323"/>
                    <a:pt x="6545" y="2302"/>
                    <a:pt x="6734" y="2371"/>
                  </a:cubicBezTo>
                  <a:cubicBezTo>
                    <a:pt x="7112" y="2509"/>
                    <a:pt x="7308" y="2929"/>
                    <a:pt x="7170" y="3307"/>
                  </a:cubicBezTo>
                  <a:cubicBezTo>
                    <a:pt x="7033" y="3685"/>
                    <a:pt x="6612" y="3882"/>
                    <a:pt x="6234" y="3744"/>
                  </a:cubicBezTo>
                  <a:cubicBezTo>
                    <a:pt x="5856" y="3606"/>
                    <a:pt x="5660" y="3186"/>
                    <a:pt x="5798" y="2808"/>
                  </a:cubicBezTo>
                  <a:cubicBezTo>
                    <a:pt x="5866" y="2618"/>
                    <a:pt x="6009" y="2481"/>
                    <a:pt x="6178" y="2402"/>
                  </a:cubicBezTo>
                  <a:close/>
                  <a:moveTo>
                    <a:pt x="7039" y="4248"/>
                  </a:moveTo>
                  <a:cubicBezTo>
                    <a:pt x="7237" y="4156"/>
                    <a:pt x="7476" y="4242"/>
                    <a:pt x="7569" y="4441"/>
                  </a:cubicBezTo>
                  <a:lnTo>
                    <a:pt x="9434" y="8440"/>
                  </a:lnTo>
                  <a:cubicBezTo>
                    <a:pt x="9580" y="8433"/>
                    <a:pt x="9718" y="8366"/>
                    <a:pt x="9863" y="8419"/>
                  </a:cubicBezTo>
                  <a:cubicBezTo>
                    <a:pt x="10010" y="8472"/>
                    <a:pt x="10085" y="8605"/>
                    <a:pt x="10192" y="8705"/>
                  </a:cubicBezTo>
                  <a:lnTo>
                    <a:pt x="13175" y="7314"/>
                  </a:lnTo>
                  <a:cubicBezTo>
                    <a:pt x="13373" y="7222"/>
                    <a:pt x="13612" y="7309"/>
                    <a:pt x="13705" y="7507"/>
                  </a:cubicBezTo>
                  <a:cubicBezTo>
                    <a:pt x="13797" y="7705"/>
                    <a:pt x="13710" y="7944"/>
                    <a:pt x="13512" y="8037"/>
                  </a:cubicBezTo>
                  <a:lnTo>
                    <a:pt x="10529" y="9427"/>
                  </a:lnTo>
                  <a:cubicBezTo>
                    <a:pt x="10537" y="9574"/>
                    <a:pt x="10591" y="9717"/>
                    <a:pt x="10537" y="9863"/>
                  </a:cubicBezTo>
                  <a:cubicBezTo>
                    <a:pt x="10325" y="10447"/>
                    <a:pt x="9676" y="10750"/>
                    <a:pt x="9092" y="10537"/>
                  </a:cubicBezTo>
                  <a:cubicBezTo>
                    <a:pt x="8509" y="10325"/>
                    <a:pt x="8206" y="9676"/>
                    <a:pt x="8419" y="9092"/>
                  </a:cubicBezTo>
                  <a:cubicBezTo>
                    <a:pt x="8474" y="8942"/>
                    <a:pt x="8621" y="8880"/>
                    <a:pt x="8725" y="8771"/>
                  </a:cubicBezTo>
                  <a:lnTo>
                    <a:pt x="6860" y="4771"/>
                  </a:lnTo>
                  <a:cubicBezTo>
                    <a:pt x="6767" y="4573"/>
                    <a:pt x="6841" y="4340"/>
                    <a:pt x="7039" y="4248"/>
                  </a:cubicBezTo>
                  <a:close/>
                  <a:moveTo>
                    <a:pt x="2738" y="11823"/>
                  </a:moveTo>
                  <a:cubicBezTo>
                    <a:pt x="2908" y="11744"/>
                    <a:pt x="3105" y="11723"/>
                    <a:pt x="3294" y="11792"/>
                  </a:cubicBezTo>
                  <a:cubicBezTo>
                    <a:pt x="3672" y="11930"/>
                    <a:pt x="3868" y="12350"/>
                    <a:pt x="3730" y="12728"/>
                  </a:cubicBezTo>
                  <a:cubicBezTo>
                    <a:pt x="3593" y="13106"/>
                    <a:pt x="3172" y="13302"/>
                    <a:pt x="2794" y="13165"/>
                  </a:cubicBezTo>
                  <a:cubicBezTo>
                    <a:pt x="2416" y="13027"/>
                    <a:pt x="2220" y="12607"/>
                    <a:pt x="2358" y="12228"/>
                  </a:cubicBezTo>
                  <a:cubicBezTo>
                    <a:pt x="2426" y="12039"/>
                    <a:pt x="2569" y="11902"/>
                    <a:pt x="2738" y="11823"/>
                  </a:cubicBezTo>
                  <a:close/>
                  <a:moveTo>
                    <a:pt x="15620" y="5816"/>
                  </a:moveTo>
                  <a:cubicBezTo>
                    <a:pt x="15789" y="5737"/>
                    <a:pt x="15973" y="5722"/>
                    <a:pt x="16162" y="5791"/>
                  </a:cubicBezTo>
                  <a:cubicBezTo>
                    <a:pt x="16540" y="5929"/>
                    <a:pt x="16736" y="6349"/>
                    <a:pt x="16598" y="6728"/>
                  </a:cubicBezTo>
                  <a:cubicBezTo>
                    <a:pt x="16461" y="7106"/>
                    <a:pt x="16054" y="7296"/>
                    <a:pt x="15675" y="7158"/>
                  </a:cubicBezTo>
                  <a:cubicBezTo>
                    <a:pt x="15297" y="7020"/>
                    <a:pt x="15101" y="6600"/>
                    <a:pt x="15239" y="6222"/>
                  </a:cubicBezTo>
                  <a:cubicBezTo>
                    <a:pt x="15308" y="6033"/>
                    <a:pt x="15451" y="5895"/>
                    <a:pt x="15620" y="5816"/>
                  </a:cubicBezTo>
                  <a:close/>
                  <a:moveTo>
                    <a:pt x="12166" y="15243"/>
                  </a:moveTo>
                  <a:cubicBezTo>
                    <a:pt x="12335" y="15164"/>
                    <a:pt x="12533" y="15143"/>
                    <a:pt x="12722" y="15212"/>
                  </a:cubicBezTo>
                  <a:cubicBezTo>
                    <a:pt x="13100" y="15350"/>
                    <a:pt x="13296" y="15770"/>
                    <a:pt x="13158" y="16148"/>
                  </a:cubicBezTo>
                  <a:cubicBezTo>
                    <a:pt x="13021" y="16526"/>
                    <a:pt x="12600" y="16723"/>
                    <a:pt x="12222" y="16585"/>
                  </a:cubicBezTo>
                  <a:cubicBezTo>
                    <a:pt x="11844" y="16447"/>
                    <a:pt x="11648" y="16027"/>
                    <a:pt x="11785" y="15649"/>
                  </a:cubicBezTo>
                  <a:cubicBezTo>
                    <a:pt x="11854" y="15460"/>
                    <a:pt x="11997" y="15322"/>
                    <a:pt x="12166" y="152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7" name="Shape 10404">
              <a:extLst>
                <a:ext uri="{FF2B5EF4-FFF2-40B4-BE49-F238E27FC236}">
                  <a16:creationId xmlns:a16="http://schemas.microsoft.com/office/drawing/2014/main" id="{41C46600-5CB8-3C1E-4E4C-BB0CD430559F}"/>
                </a:ext>
              </a:extLst>
            </p:cNvPr>
            <p:cNvSpPr/>
            <p:nvPr/>
          </p:nvSpPr>
          <p:spPr>
            <a:xfrm>
              <a:off x="18977015" y="9915662"/>
              <a:ext cx="660489" cy="686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8" name="Shape 10405">
              <a:extLst>
                <a:ext uri="{FF2B5EF4-FFF2-40B4-BE49-F238E27FC236}">
                  <a16:creationId xmlns:a16="http://schemas.microsoft.com/office/drawing/2014/main" id="{4AB6810F-F343-2E19-AE21-67B7F2C35F80}"/>
                </a:ext>
              </a:extLst>
            </p:cNvPr>
            <p:cNvSpPr/>
            <p:nvPr/>
          </p:nvSpPr>
          <p:spPr>
            <a:xfrm>
              <a:off x="17273284" y="10887438"/>
              <a:ext cx="673802" cy="40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89" extrusionOk="0">
                  <a:moveTo>
                    <a:pt x="5099" y="1723"/>
                  </a:moveTo>
                  <a:lnTo>
                    <a:pt x="3700" y="16273"/>
                  </a:lnTo>
                  <a:lnTo>
                    <a:pt x="16313" y="19565"/>
                  </a:lnTo>
                  <a:lnTo>
                    <a:pt x="17712" y="5015"/>
                  </a:lnTo>
                  <a:cubicBezTo>
                    <a:pt x="17712" y="5015"/>
                    <a:pt x="5099" y="1723"/>
                    <a:pt x="5099" y="1723"/>
                  </a:cubicBezTo>
                  <a:close/>
                  <a:moveTo>
                    <a:pt x="2757" y="5906"/>
                  </a:moveTo>
                  <a:lnTo>
                    <a:pt x="2258" y="11102"/>
                  </a:lnTo>
                  <a:cubicBezTo>
                    <a:pt x="2230" y="11389"/>
                    <a:pt x="2349" y="11659"/>
                    <a:pt x="2523" y="11704"/>
                  </a:cubicBezTo>
                  <a:cubicBezTo>
                    <a:pt x="2697" y="11750"/>
                    <a:pt x="2861" y="11554"/>
                    <a:pt x="2889" y="11267"/>
                  </a:cubicBezTo>
                  <a:lnTo>
                    <a:pt x="3388" y="6071"/>
                  </a:lnTo>
                  <a:cubicBezTo>
                    <a:pt x="3416" y="5784"/>
                    <a:pt x="3297" y="5514"/>
                    <a:pt x="3123" y="5469"/>
                  </a:cubicBezTo>
                  <a:cubicBezTo>
                    <a:pt x="2949" y="5423"/>
                    <a:pt x="2785" y="5619"/>
                    <a:pt x="2757" y="5906"/>
                  </a:cubicBezTo>
                  <a:close/>
                  <a:moveTo>
                    <a:pt x="19585" y="12429"/>
                  </a:moveTo>
                  <a:cubicBezTo>
                    <a:pt x="19668" y="11568"/>
                    <a:pt x="19311" y="10759"/>
                    <a:pt x="18789" y="10623"/>
                  </a:cubicBezTo>
                  <a:cubicBezTo>
                    <a:pt x="18266" y="10487"/>
                    <a:pt x="17776" y="11074"/>
                    <a:pt x="17693" y="11935"/>
                  </a:cubicBezTo>
                  <a:cubicBezTo>
                    <a:pt x="17610" y="12796"/>
                    <a:pt x="17967" y="13604"/>
                    <a:pt x="18489" y="13741"/>
                  </a:cubicBezTo>
                  <a:cubicBezTo>
                    <a:pt x="19012" y="13877"/>
                    <a:pt x="19502" y="13289"/>
                    <a:pt x="19585" y="12429"/>
                  </a:cubicBezTo>
                  <a:close/>
                  <a:moveTo>
                    <a:pt x="21396" y="7042"/>
                  </a:moveTo>
                  <a:lnTo>
                    <a:pt x="20197" y="19513"/>
                  </a:lnTo>
                  <a:cubicBezTo>
                    <a:pt x="20087" y="20661"/>
                    <a:pt x="19433" y="21444"/>
                    <a:pt x="18736" y="21262"/>
                  </a:cubicBezTo>
                  <a:lnTo>
                    <a:pt x="1078" y="16653"/>
                  </a:lnTo>
                  <a:cubicBezTo>
                    <a:pt x="381" y="16472"/>
                    <a:pt x="-94" y="15394"/>
                    <a:pt x="16" y="14246"/>
                  </a:cubicBezTo>
                  <a:lnTo>
                    <a:pt x="1215" y="1775"/>
                  </a:lnTo>
                  <a:cubicBezTo>
                    <a:pt x="1325" y="627"/>
                    <a:pt x="1979" y="-156"/>
                    <a:pt x="2676" y="26"/>
                  </a:cubicBezTo>
                  <a:lnTo>
                    <a:pt x="20334" y="4635"/>
                  </a:lnTo>
                  <a:cubicBezTo>
                    <a:pt x="21031" y="4816"/>
                    <a:pt x="21506" y="5894"/>
                    <a:pt x="21396" y="70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9" name="Shape 10406">
              <a:extLst>
                <a:ext uri="{FF2B5EF4-FFF2-40B4-BE49-F238E27FC236}">
                  <a16:creationId xmlns:a16="http://schemas.microsoft.com/office/drawing/2014/main" id="{7D1398D5-FD7E-C8D4-5CFE-95AB027A1721}"/>
                </a:ext>
              </a:extLst>
            </p:cNvPr>
            <p:cNvSpPr/>
            <p:nvPr/>
          </p:nvSpPr>
          <p:spPr>
            <a:xfrm>
              <a:off x="19982176" y="9778729"/>
              <a:ext cx="656775" cy="60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1254" extrusionOk="0">
                  <a:moveTo>
                    <a:pt x="14806" y="20802"/>
                  </a:moveTo>
                  <a:cubicBezTo>
                    <a:pt x="16771" y="20078"/>
                    <a:pt x="18497" y="18506"/>
                    <a:pt x="19509" y="16252"/>
                  </a:cubicBezTo>
                  <a:cubicBezTo>
                    <a:pt x="21534" y="11744"/>
                    <a:pt x="19954" y="6226"/>
                    <a:pt x="15980" y="3929"/>
                  </a:cubicBezTo>
                  <a:cubicBezTo>
                    <a:pt x="12750" y="2062"/>
                    <a:pt x="8929" y="2896"/>
                    <a:pt x="6525" y="5695"/>
                  </a:cubicBezTo>
                  <a:cubicBezTo>
                    <a:pt x="6494" y="5619"/>
                    <a:pt x="6446" y="5549"/>
                    <a:pt x="6387" y="5489"/>
                  </a:cubicBezTo>
                  <a:lnTo>
                    <a:pt x="1181" y="167"/>
                  </a:lnTo>
                  <a:cubicBezTo>
                    <a:pt x="946" y="-73"/>
                    <a:pt x="582" y="-53"/>
                    <a:pt x="370" y="214"/>
                  </a:cubicBezTo>
                  <a:lnTo>
                    <a:pt x="146" y="499"/>
                  </a:lnTo>
                  <a:cubicBezTo>
                    <a:pt x="-66" y="765"/>
                    <a:pt x="-44" y="1177"/>
                    <a:pt x="192" y="1417"/>
                  </a:cubicBezTo>
                  <a:lnTo>
                    <a:pt x="5396" y="6733"/>
                  </a:lnTo>
                  <a:cubicBezTo>
                    <a:pt x="5480" y="6818"/>
                    <a:pt x="5581" y="6859"/>
                    <a:pt x="5685" y="6879"/>
                  </a:cubicBezTo>
                  <a:cubicBezTo>
                    <a:pt x="5480" y="7214"/>
                    <a:pt x="5286" y="7560"/>
                    <a:pt x="5118" y="7933"/>
                  </a:cubicBezTo>
                  <a:cubicBezTo>
                    <a:pt x="3093" y="12441"/>
                    <a:pt x="4673" y="17959"/>
                    <a:pt x="8647" y="20256"/>
                  </a:cubicBezTo>
                  <a:cubicBezTo>
                    <a:pt x="10634" y="21405"/>
                    <a:pt x="12840" y="21527"/>
                    <a:pt x="14806" y="20802"/>
                  </a:cubicBezTo>
                  <a:close/>
                  <a:moveTo>
                    <a:pt x="14414" y="19435"/>
                  </a:moveTo>
                  <a:cubicBezTo>
                    <a:pt x="12758" y="20045"/>
                    <a:pt x="10896" y="19937"/>
                    <a:pt x="9221" y="18969"/>
                  </a:cubicBezTo>
                  <a:cubicBezTo>
                    <a:pt x="5873" y="17034"/>
                    <a:pt x="4542" y="12385"/>
                    <a:pt x="6248" y="8586"/>
                  </a:cubicBezTo>
                  <a:cubicBezTo>
                    <a:pt x="7954" y="4788"/>
                    <a:pt x="12052" y="3277"/>
                    <a:pt x="15400" y="5212"/>
                  </a:cubicBezTo>
                  <a:cubicBezTo>
                    <a:pt x="18748" y="7148"/>
                    <a:pt x="20080" y="11797"/>
                    <a:pt x="18374" y="15596"/>
                  </a:cubicBezTo>
                  <a:cubicBezTo>
                    <a:pt x="17521" y="17495"/>
                    <a:pt x="16070" y="18824"/>
                    <a:pt x="14414" y="194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0" name="Shape 10407">
              <a:extLst>
                <a:ext uri="{FF2B5EF4-FFF2-40B4-BE49-F238E27FC236}">
                  <a16:creationId xmlns:a16="http://schemas.microsoft.com/office/drawing/2014/main" id="{F821C7C3-1C4F-C5A7-E926-BA3AA5039BC5}"/>
                </a:ext>
              </a:extLst>
            </p:cNvPr>
            <p:cNvSpPr/>
            <p:nvPr/>
          </p:nvSpPr>
          <p:spPr>
            <a:xfrm>
              <a:off x="18095556" y="9920122"/>
              <a:ext cx="474749" cy="52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1" name="Shape 10408">
              <a:extLst>
                <a:ext uri="{FF2B5EF4-FFF2-40B4-BE49-F238E27FC236}">
                  <a16:creationId xmlns:a16="http://schemas.microsoft.com/office/drawing/2014/main" id="{B46B1D5A-04CD-4339-764D-497B04606A98}"/>
                </a:ext>
              </a:extLst>
            </p:cNvPr>
            <p:cNvSpPr/>
            <p:nvPr/>
          </p:nvSpPr>
          <p:spPr>
            <a:xfrm>
              <a:off x="19553061" y="9077456"/>
              <a:ext cx="359032" cy="41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2" name="Shape 10409">
              <a:extLst>
                <a:ext uri="{FF2B5EF4-FFF2-40B4-BE49-F238E27FC236}">
                  <a16:creationId xmlns:a16="http://schemas.microsoft.com/office/drawing/2014/main" id="{58B5F9A9-8D45-044B-0844-9526C7FCB5DF}"/>
                </a:ext>
              </a:extLst>
            </p:cNvPr>
            <p:cNvSpPr/>
            <p:nvPr/>
          </p:nvSpPr>
          <p:spPr>
            <a:xfrm>
              <a:off x="19907349" y="4497805"/>
              <a:ext cx="422982" cy="474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254" extrusionOk="0">
                  <a:moveTo>
                    <a:pt x="8090" y="6610"/>
                  </a:moveTo>
                  <a:lnTo>
                    <a:pt x="8090" y="3934"/>
                  </a:lnTo>
                  <a:lnTo>
                    <a:pt x="19378" y="1852"/>
                  </a:lnTo>
                  <a:lnTo>
                    <a:pt x="19378" y="4528"/>
                  </a:lnTo>
                  <a:cubicBezTo>
                    <a:pt x="19378" y="4528"/>
                    <a:pt x="8090" y="6610"/>
                    <a:pt x="8090" y="6610"/>
                  </a:cubicBezTo>
                  <a:close/>
                  <a:moveTo>
                    <a:pt x="21057" y="0"/>
                  </a:moveTo>
                  <a:lnTo>
                    <a:pt x="6411" y="2701"/>
                  </a:lnTo>
                  <a:lnTo>
                    <a:pt x="6411" y="15495"/>
                  </a:lnTo>
                  <a:cubicBezTo>
                    <a:pt x="5363" y="15254"/>
                    <a:pt x="3972" y="15448"/>
                    <a:pt x="2666" y="16104"/>
                  </a:cubicBezTo>
                  <a:cubicBezTo>
                    <a:pt x="567" y="17160"/>
                    <a:pt x="-518" y="19009"/>
                    <a:pt x="244" y="20236"/>
                  </a:cubicBezTo>
                  <a:cubicBezTo>
                    <a:pt x="1005" y="21462"/>
                    <a:pt x="3325" y="21600"/>
                    <a:pt x="5425" y="20544"/>
                  </a:cubicBezTo>
                  <a:cubicBezTo>
                    <a:pt x="7005" y="19749"/>
                    <a:pt x="8010" y="18505"/>
                    <a:pt x="8085" y="17416"/>
                  </a:cubicBezTo>
                  <a:lnTo>
                    <a:pt x="8090" y="17416"/>
                  </a:lnTo>
                  <a:lnTo>
                    <a:pt x="8090" y="8152"/>
                  </a:lnTo>
                  <a:lnTo>
                    <a:pt x="19378" y="6070"/>
                  </a:lnTo>
                  <a:lnTo>
                    <a:pt x="19378" y="10758"/>
                  </a:lnTo>
                  <a:cubicBezTo>
                    <a:pt x="18330" y="10518"/>
                    <a:pt x="16941" y="10712"/>
                    <a:pt x="15636" y="11368"/>
                  </a:cubicBezTo>
                  <a:cubicBezTo>
                    <a:pt x="13536" y="12424"/>
                    <a:pt x="12452" y="14273"/>
                    <a:pt x="13213" y="15499"/>
                  </a:cubicBezTo>
                  <a:cubicBezTo>
                    <a:pt x="13975" y="16725"/>
                    <a:pt x="16295" y="16863"/>
                    <a:pt x="18395" y="15807"/>
                  </a:cubicBezTo>
                  <a:cubicBezTo>
                    <a:pt x="20060" y="14970"/>
                    <a:pt x="21082" y="13635"/>
                    <a:pt x="21056" y="12506"/>
                  </a:cubicBezTo>
                  <a:lnTo>
                    <a:pt x="21057" y="12506"/>
                  </a:lnTo>
                  <a:cubicBezTo>
                    <a:pt x="21057" y="12506"/>
                    <a:pt x="21057" y="0"/>
                    <a:pt x="210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3" name="Shape 10410">
              <a:extLst>
                <a:ext uri="{FF2B5EF4-FFF2-40B4-BE49-F238E27FC236}">
                  <a16:creationId xmlns:a16="http://schemas.microsoft.com/office/drawing/2014/main" id="{D7AEDB54-741A-3466-F371-296545679C97}"/>
                </a:ext>
              </a:extLst>
            </p:cNvPr>
            <p:cNvSpPr/>
            <p:nvPr/>
          </p:nvSpPr>
          <p:spPr>
            <a:xfrm>
              <a:off x="16605913" y="7050896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4" name="Shape 10411">
              <a:extLst>
                <a:ext uri="{FF2B5EF4-FFF2-40B4-BE49-F238E27FC236}">
                  <a16:creationId xmlns:a16="http://schemas.microsoft.com/office/drawing/2014/main" id="{7F11610C-2EF1-1679-4D68-114A67E5D4DB}"/>
                </a:ext>
              </a:extLst>
            </p:cNvPr>
            <p:cNvSpPr/>
            <p:nvPr/>
          </p:nvSpPr>
          <p:spPr>
            <a:xfrm>
              <a:off x="17109012" y="5013808"/>
              <a:ext cx="413677" cy="59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5" name="Shape 10412">
              <a:extLst>
                <a:ext uri="{FF2B5EF4-FFF2-40B4-BE49-F238E27FC236}">
                  <a16:creationId xmlns:a16="http://schemas.microsoft.com/office/drawing/2014/main" id="{DAC135CA-E619-48C2-1F84-E1E150197B28}"/>
                </a:ext>
              </a:extLst>
            </p:cNvPr>
            <p:cNvSpPr/>
            <p:nvPr/>
          </p:nvSpPr>
          <p:spPr>
            <a:xfrm>
              <a:off x="16082433" y="4790078"/>
              <a:ext cx="583511" cy="413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7" name="Shape 10413">
              <a:extLst>
                <a:ext uri="{FF2B5EF4-FFF2-40B4-BE49-F238E27FC236}">
                  <a16:creationId xmlns:a16="http://schemas.microsoft.com/office/drawing/2014/main" id="{DE029E1F-AD0A-23BD-2B6F-43436F0C81BE}"/>
                </a:ext>
              </a:extLst>
            </p:cNvPr>
            <p:cNvSpPr/>
            <p:nvPr/>
          </p:nvSpPr>
          <p:spPr>
            <a:xfrm>
              <a:off x="21000318" y="5616838"/>
              <a:ext cx="437119" cy="309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8" name="Shape 10414">
              <a:extLst>
                <a:ext uri="{FF2B5EF4-FFF2-40B4-BE49-F238E27FC236}">
                  <a16:creationId xmlns:a16="http://schemas.microsoft.com/office/drawing/2014/main" id="{CD04CE07-0E97-F103-756B-6DBF4389A255}"/>
                </a:ext>
              </a:extLst>
            </p:cNvPr>
            <p:cNvSpPr/>
            <p:nvPr/>
          </p:nvSpPr>
          <p:spPr>
            <a:xfrm>
              <a:off x="14548058" y="8927501"/>
              <a:ext cx="446855" cy="49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9" name="Shape 10415">
              <a:extLst>
                <a:ext uri="{FF2B5EF4-FFF2-40B4-BE49-F238E27FC236}">
                  <a16:creationId xmlns:a16="http://schemas.microsoft.com/office/drawing/2014/main" id="{068409E5-4F99-D1F5-FCE3-511DF845FE22}"/>
                </a:ext>
              </a:extLst>
            </p:cNvPr>
            <p:cNvSpPr/>
            <p:nvPr/>
          </p:nvSpPr>
          <p:spPr>
            <a:xfrm>
              <a:off x="19258837" y="11958731"/>
              <a:ext cx="567699" cy="67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12242"/>
                  </a:moveTo>
                  <a:cubicBezTo>
                    <a:pt x="19543" y="12836"/>
                    <a:pt x="18964" y="13322"/>
                    <a:pt x="18257" y="13322"/>
                  </a:cubicBezTo>
                  <a:lnTo>
                    <a:pt x="3343" y="13322"/>
                  </a:lnTo>
                  <a:cubicBezTo>
                    <a:pt x="2636" y="13322"/>
                    <a:pt x="2057" y="12836"/>
                    <a:pt x="2057" y="12242"/>
                  </a:cubicBezTo>
                  <a:lnTo>
                    <a:pt x="2057" y="4322"/>
                  </a:lnTo>
                  <a:cubicBezTo>
                    <a:pt x="2057" y="3728"/>
                    <a:pt x="2636" y="3242"/>
                    <a:pt x="3343" y="3242"/>
                  </a:cubicBezTo>
                  <a:lnTo>
                    <a:pt x="18257" y="3242"/>
                  </a:lnTo>
                  <a:cubicBezTo>
                    <a:pt x="18964" y="3242"/>
                    <a:pt x="19543" y="3728"/>
                    <a:pt x="19543" y="4322"/>
                  </a:cubicBezTo>
                  <a:cubicBezTo>
                    <a:pt x="19543" y="4322"/>
                    <a:pt x="19543" y="12242"/>
                    <a:pt x="19543" y="12242"/>
                  </a:cubicBezTo>
                  <a:close/>
                  <a:moveTo>
                    <a:pt x="17743" y="18146"/>
                  </a:moveTo>
                  <a:cubicBezTo>
                    <a:pt x="16891" y="18146"/>
                    <a:pt x="16200" y="17566"/>
                    <a:pt x="16200" y="16850"/>
                  </a:cubicBezTo>
                  <a:cubicBezTo>
                    <a:pt x="16200" y="16134"/>
                    <a:pt x="16891" y="15554"/>
                    <a:pt x="17743" y="15554"/>
                  </a:cubicBezTo>
                  <a:cubicBezTo>
                    <a:pt x="18594" y="15554"/>
                    <a:pt x="19285" y="16134"/>
                    <a:pt x="19285" y="16850"/>
                  </a:cubicBezTo>
                  <a:cubicBezTo>
                    <a:pt x="19285" y="17566"/>
                    <a:pt x="18594" y="18146"/>
                    <a:pt x="17743" y="18146"/>
                  </a:cubicBezTo>
                  <a:close/>
                  <a:moveTo>
                    <a:pt x="3857" y="18146"/>
                  </a:moveTo>
                  <a:cubicBezTo>
                    <a:pt x="3005" y="18146"/>
                    <a:pt x="2315" y="17566"/>
                    <a:pt x="2315" y="16850"/>
                  </a:cubicBezTo>
                  <a:cubicBezTo>
                    <a:pt x="2315" y="16134"/>
                    <a:pt x="3005" y="15554"/>
                    <a:pt x="3857" y="15554"/>
                  </a:cubicBezTo>
                  <a:cubicBezTo>
                    <a:pt x="4709" y="15554"/>
                    <a:pt x="5400" y="16134"/>
                    <a:pt x="5400" y="16850"/>
                  </a:cubicBezTo>
                  <a:cubicBezTo>
                    <a:pt x="5400" y="17566"/>
                    <a:pt x="4709" y="18146"/>
                    <a:pt x="3857" y="18146"/>
                  </a:cubicBezTo>
                  <a:close/>
                  <a:moveTo>
                    <a:pt x="5657" y="1513"/>
                  </a:moveTo>
                  <a:cubicBezTo>
                    <a:pt x="5657" y="1275"/>
                    <a:pt x="5889" y="1081"/>
                    <a:pt x="6171" y="1081"/>
                  </a:cubicBezTo>
                  <a:lnTo>
                    <a:pt x="15429" y="1081"/>
                  </a:lnTo>
                  <a:cubicBezTo>
                    <a:pt x="15711" y="1081"/>
                    <a:pt x="15943" y="1275"/>
                    <a:pt x="15943" y="1513"/>
                  </a:cubicBezTo>
                  <a:lnTo>
                    <a:pt x="15943" y="1729"/>
                  </a:lnTo>
                  <a:cubicBezTo>
                    <a:pt x="15943" y="1967"/>
                    <a:pt x="15711" y="2161"/>
                    <a:pt x="15429" y="2161"/>
                  </a:cubicBezTo>
                  <a:lnTo>
                    <a:pt x="6171" y="2161"/>
                  </a:lnTo>
                  <a:cubicBezTo>
                    <a:pt x="5889" y="2161"/>
                    <a:pt x="5657" y="1967"/>
                    <a:pt x="5657" y="1729"/>
                  </a:cubicBezTo>
                  <a:cubicBezTo>
                    <a:pt x="5657" y="1729"/>
                    <a:pt x="5657" y="1513"/>
                    <a:pt x="5657" y="1513"/>
                  </a:cubicBezTo>
                  <a:close/>
                  <a:moveTo>
                    <a:pt x="20314" y="0"/>
                  </a:moveTo>
                  <a:lnTo>
                    <a:pt x="1286" y="0"/>
                  </a:lnTo>
                  <a:cubicBezTo>
                    <a:pt x="579" y="0"/>
                    <a:pt x="0" y="486"/>
                    <a:pt x="0" y="1080"/>
                  </a:cubicBezTo>
                  <a:lnTo>
                    <a:pt x="0" y="18360"/>
                  </a:lnTo>
                  <a:cubicBezTo>
                    <a:pt x="0" y="18954"/>
                    <a:pt x="579" y="19440"/>
                    <a:pt x="1286" y="19440"/>
                  </a:cubicBezTo>
                  <a:lnTo>
                    <a:pt x="1800" y="19440"/>
                  </a:lnTo>
                  <a:cubicBezTo>
                    <a:pt x="1800" y="19440"/>
                    <a:pt x="1800" y="20498"/>
                    <a:pt x="1800" y="20520"/>
                  </a:cubicBezTo>
                  <a:cubicBezTo>
                    <a:pt x="1800" y="21114"/>
                    <a:pt x="2379" y="21600"/>
                    <a:pt x="3086" y="21600"/>
                  </a:cubicBezTo>
                  <a:lnTo>
                    <a:pt x="4629" y="21600"/>
                  </a:lnTo>
                  <a:cubicBezTo>
                    <a:pt x="5336" y="21600"/>
                    <a:pt x="5915" y="21114"/>
                    <a:pt x="5915" y="20520"/>
                  </a:cubicBezTo>
                  <a:cubicBezTo>
                    <a:pt x="5915" y="20498"/>
                    <a:pt x="5915" y="19440"/>
                    <a:pt x="5915" y="19440"/>
                  </a:cubicBezTo>
                  <a:lnTo>
                    <a:pt x="15685" y="19440"/>
                  </a:lnTo>
                  <a:cubicBezTo>
                    <a:pt x="15685" y="19440"/>
                    <a:pt x="15685" y="20498"/>
                    <a:pt x="15685" y="20520"/>
                  </a:cubicBezTo>
                  <a:cubicBezTo>
                    <a:pt x="15685" y="21114"/>
                    <a:pt x="16264" y="21600"/>
                    <a:pt x="16971" y="21600"/>
                  </a:cubicBezTo>
                  <a:lnTo>
                    <a:pt x="18514" y="21600"/>
                  </a:lnTo>
                  <a:cubicBezTo>
                    <a:pt x="19221" y="21600"/>
                    <a:pt x="19800" y="21114"/>
                    <a:pt x="19800" y="20520"/>
                  </a:cubicBezTo>
                  <a:cubicBezTo>
                    <a:pt x="19800" y="20498"/>
                    <a:pt x="19800" y="19440"/>
                    <a:pt x="19800" y="19440"/>
                  </a:cubicBezTo>
                  <a:lnTo>
                    <a:pt x="20314" y="19440"/>
                  </a:lnTo>
                  <a:cubicBezTo>
                    <a:pt x="21021" y="19440"/>
                    <a:pt x="21600" y="18954"/>
                    <a:pt x="21600" y="18360"/>
                  </a:cubicBezTo>
                  <a:lnTo>
                    <a:pt x="21600" y="1080"/>
                  </a:lnTo>
                  <a:cubicBezTo>
                    <a:pt x="21600" y="486"/>
                    <a:pt x="21021" y="0"/>
                    <a:pt x="2031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0" name="Shape 10416">
              <a:extLst>
                <a:ext uri="{FF2B5EF4-FFF2-40B4-BE49-F238E27FC236}">
                  <a16:creationId xmlns:a16="http://schemas.microsoft.com/office/drawing/2014/main" id="{34F9CD18-6D39-6CAB-96FB-F66336C1D3B3}"/>
                </a:ext>
              </a:extLst>
            </p:cNvPr>
            <p:cNvSpPr/>
            <p:nvPr/>
          </p:nvSpPr>
          <p:spPr>
            <a:xfrm>
              <a:off x="20512929" y="11955407"/>
              <a:ext cx="678678" cy="59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8" extrusionOk="0">
                  <a:moveTo>
                    <a:pt x="1162" y="1839"/>
                  </a:moveTo>
                  <a:cubicBezTo>
                    <a:pt x="454" y="1924"/>
                    <a:pt x="-67" y="2640"/>
                    <a:pt x="7" y="3442"/>
                  </a:cubicBezTo>
                  <a:lnTo>
                    <a:pt x="1557" y="20144"/>
                  </a:lnTo>
                  <a:cubicBezTo>
                    <a:pt x="1631" y="20947"/>
                    <a:pt x="2272" y="21524"/>
                    <a:pt x="2980" y="21440"/>
                  </a:cubicBezTo>
                  <a:lnTo>
                    <a:pt x="19632" y="19456"/>
                  </a:lnTo>
                  <a:cubicBezTo>
                    <a:pt x="20339" y="19372"/>
                    <a:pt x="20850" y="18657"/>
                    <a:pt x="20776" y="17855"/>
                  </a:cubicBezTo>
                  <a:lnTo>
                    <a:pt x="20372" y="13497"/>
                  </a:lnTo>
                  <a:lnTo>
                    <a:pt x="15892" y="14031"/>
                  </a:lnTo>
                  <a:cubicBezTo>
                    <a:pt x="15184" y="14115"/>
                    <a:pt x="14553" y="13536"/>
                    <a:pt x="14479" y="12734"/>
                  </a:cubicBezTo>
                  <a:lnTo>
                    <a:pt x="14209" y="9825"/>
                  </a:lnTo>
                  <a:cubicBezTo>
                    <a:pt x="14135" y="9023"/>
                    <a:pt x="14646" y="8308"/>
                    <a:pt x="15353" y="8224"/>
                  </a:cubicBezTo>
                  <a:lnTo>
                    <a:pt x="19833" y="7690"/>
                  </a:lnTo>
                  <a:lnTo>
                    <a:pt x="19497" y="4062"/>
                  </a:lnTo>
                  <a:cubicBezTo>
                    <a:pt x="19422" y="3260"/>
                    <a:pt x="18790" y="2669"/>
                    <a:pt x="18083" y="2754"/>
                  </a:cubicBezTo>
                  <a:lnTo>
                    <a:pt x="17948" y="1305"/>
                  </a:lnTo>
                  <a:cubicBezTo>
                    <a:pt x="17874" y="503"/>
                    <a:pt x="17243" y="-76"/>
                    <a:pt x="16535" y="8"/>
                  </a:cubicBezTo>
                  <a:lnTo>
                    <a:pt x="1162" y="1839"/>
                  </a:lnTo>
                  <a:close/>
                  <a:moveTo>
                    <a:pt x="1930" y="3213"/>
                  </a:moveTo>
                  <a:lnTo>
                    <a:pt x="15381" y="1611"/>
                  </a:lnTo>
                  <a:cubicBezTo>
                    <a:pt x="15381" y="1611"/>
                    <a:pt x="16670" y="1454"/>
                    <a:pt x="16804" y="2906"/>
                  </a:cubicBezTo>
                  <a:lnTo>
                    <a:pt x="2065" y="4661"/>
                  </a:lnTo>
                  <a:cubicBezTo>
                    <a:pt x="1711" y="4704"/>
                    <a:pt x="1401" y="4420"/>
                    <a:pt x="1364" y="4018"/>
                  </a:cubicBezTo>
                  <a:cubicBezTo>
                    <a:pt x="1327" y="3618"/>
                    <a:pt x="1577" y="3255"/>
                    <a:pt x="1930" y="3213"/>
                  </a:cubicBezTo>
                  <a:close/>
                  <a:moveTo>
                    <a:pt x="16055" y="8878"/>
                  </a:moveTo>
                  <a:cubicBezTo>
                    <a:pt x="15347" y="8963"/>
                    <a:pt x="14836" y="9677"/>
                    <a:pt x="14911" y="10479"/>
                  </a:cubicBezTo>
                  <a:lnTo>
                    <a:pt x="15045" y="11928"/>
                  </a:lnTo>
                  <a:cubicBezTo>
                    <a:pt x="15120" y="12730"/>
                    <a:pt x="15751" y="13309"/>
                    <a:pt x="16458" y="13225"/>
                  </a:cubicBezTo>
                  <a:lnTo>
                    <a:pt x="20304" y="12767"/>
                  </a:lnTo>
                  <a:cubicBezTo>
                    <a:pt x="21012" y="12682"/>
                    <a:pt x="21533" y="11966"/>
                    <a:pt x="21459" y="11164"/>
                  </a:cubicBezTo>
                  <a:lnTo>
                    <a:pt x="21324" y="9716"/>
                  </a:lnTo>
                  <a:cubicBezTo>
                    <a:pt x="21250" y="8913"/>
                    <a:pt x="20608" y="8336"/>
                    <a:pt x="19901" y="8420"/>
                  </a:cubicBezTo>
                  <a:lnTo>
                    <a:pt x="16055" y="8878"/>
                  </a:lnTo>
                  <a:close/>
                  <a:moveTo>
                    <a:pt x="16834" y="10250"/>
                  </a:moveTo>
                  <a:cubicBezTo>
                    <a:pt x="17188" y="10208"/>
                    <a:pt x="17508" y="10491"/>
                    <a:pt x="17545" y="10892"/>
                  </a:cubicBezTo>
                  <a:cubicBezTo>
                    <a:pt x="17582" y="11293"/>
                    <a:pt x="17322" y="11657"/>
                    <a:pt x="16968" y="11699"/>
                  </a:cubicBezTo>
                  <a:cubicBezTo>
                    <a:pt x="16614" y="11741"/>
                    <a:pt x="16293" y="11447"/>
                    <a:pt x="16256" y="11046"/>
                  </a:cubicBezTo>
                  <a:cubicBezTo>
                    <a:pt x="16219" y="10644"/>
                    <a:pt x="16480" y="10293"/>
                    <a:pt x="16834" y="10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1" name="Shape 10417">
              <a:extLst>
                <a:ext uri="{FF2B5EF4-FFF2-40B4-BE49-F238E27FC236}">
                  <a16:creationId xmlns:a16="http://schemas.microsoft.com/office/drawing/2014/main" id="{F6EBF9E2-F872-9809-C164-765B5F840A82}"/>
                </a:ext>
              </a:extLst>
            </p:cNvPr>
            <p:cNvSpPr/>
            <p:nvPr/>
          </p:nvSpPr>
          <p:spPr>
            <a:xfrm>
              <a:off x="19308419" y="13173056"/>
              <a:ext cx="779626" cy="51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2" name="Shape 10418">
              <a:extLst>
                <a:ext uri="{FF2B5EF4-FFF2-40B4-BE49-F238E27FC236}">
                  <a16:creationId xmlns:a16="http://schemas.microsoft.com/office/drawing/2014/main" id="{007BA395-9C26-BC43-E7A5-68EB29D90CD8}"/>
                </a:ext>
              </a:extLst>
            </p:cNvPr>
            <p:cNvSpPr/>
            <p:nvPr/>
          </p:nvSpPr>
          <p:spPr>
            <a:xfrm>
              <a:off x="19278047" y="12757726"/>
              <a:ext cx="364916" cy="36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85" extrusionOk="0">
                  <a:moveTo>
                    <a:pt x="5809" y="19810"/>
                  </a:moveTo>
                  <a:lnTo>
                    <a:pt x="0" y="21585"/>
                  </a:lnTo>
                  <a:lnTo>
                    <a:pt x="1723" y="15720"/>
                  </a:lnTo>
                  <a:cubicBezTo>
                    <a:pt x="1723" y="15720"/>
                    <a:pt x="5809" y="19810"/>
                    <a:pt x="5809" y="19810"/>
                  </a:cubicBezTo>
                  <a:close/>
                  <a:moveTo>
                    <a:pt x="14328" y="11295"/>
                  </a:moveTo>
                  <a:cubicBezTo>
                    <a:pt x="14857" y="12169"/>
                    <a:pt x="15219" y="12941"/>
                    <a:pt x="15338" y="13361"/>
                  </a:cubicBezTo>
                  <a:cubicBezTo>
                    <a:pt x="16735" y="12758"/>
                    <a:pt x="18442" y="13050"/>
                    <a:pt x="19809" y="14418"/>
                  </a:cubicBezTo>
                  <a:cubicBezTo>
                    <a:pt x="21600" y="16210"/>
                    <a:pt x="21590" y="21540"/>
                    <a:pt x="21590" y="21540"/>
                  </a:cubicBezTo>
                  <a:cubicBezTo>
                    <a:pt x="21590" y="21540"/>
                    <a:pt x="21587" y="21538"/>
                    <a:pt x="21583" y="21536"/>
                  </a:cubicBezTo>
                  <a:cubicBezTo>
                    <a:pt x="21586" y="21540"/>
                    <a:pt x="21587" y="21543"/>
                    <a:pt x="21587" y="21543"/>
                  </a:cubicBezTo>
                  <a:cubicBezTo>
                    <a:pt x="21587" y="21543"/>
                    <a:pt x="16257" y="21556"/>
                    <a:pt x="14467" y="19765"/>
                  </a:cubicBezTo>
                  <a:cubicBezTo>
                    <a:pt x="13114" y="18410"/>
                    <a:pt x="12816" y="16721"/>
                    <a:pt x="13396" y="15331"/>
                  </a:cubicBezTo>
                  <a:cubicBezTo>
                    <a:pt x="12981" y="15218"/>
                    <a:pt x="12197" y="14852"/>
                    <a:pt x="11308" y="14314"/>
                  </a:cubicBezTo>
                  <a:lnTo>
                    <a:pt x="6478" y="19142"/>
                  </a:lnTo>
                  <a:lnTo>
                    <a:pt x="2392" y="15051"/>
                  </a:lnTo>
                  <a:lnTo>
                    <a:pt x="6994" y="10450"/>
                  </a:lnTo>
                  <a:cubicBezTo>
                    <a:pt x="4968" y="7962"/>
                    <a:pt x="2105" y="4020"/>
                    <a:pt x="1025" y="2336"/>
                  </a:cubicBezTo>
                  <a:cubicBezTo>
                    <a:pt x="11" y="756"/>
                    <a:pt x="7" y="211"/>
                    <a:pt x="44" y="57"/>
                  </a:cubicBezTo>
                  <a:cubicBezTo>
                    <a:pt x="31" y="43"/>
                    <a:pt x="37" y="38"/>
                    <a:pt x="52" y="32"/>
                  </a:cubicBezTo>
                  <a:cubicBezTo>
                    <a:pt x="59" y="13"/>
                    <a:pt x="65" y="4"/>
                    <a:pt x="65" y="4"/>
                  </a:cubicBezTo>
                  <a:cubicBezTo>
                    <a:pt x="237" y="-15"/>
                    <a:pt x="782" y="-11"/>
                    <a:pt x="2361" y="1003"/>
                  </a:cubicBezTo>
                  <a:cubicBezTo>
                    <a:pt x="4043" y="2084"/>
                    <a:pt x="7984" y="4949"/>
                    <a:pt x="10469" y="6978"/>
                  </a:cubicBezTo>
                  <a:lnTo>
                    <a:pt x="14322" y="3125"/>
                  </a:lnTo>
                  <a:lnTo>
                    <a:pt x="18411" y="7213"/>
                  </a:lnTo>
                  <a:cubicBezTo>
                    <a:pt x="18411" y="7213"/>
                    <a:pt x="14328" y="11295"/>
                    <a:pt x="14328" y="11295"/>
                  </a:cubicBezTo>
                  <a:close/>
                  <a:moveTo>
                    <a:pt x="15005" y="2441"/>
                  </a:moveTo>
                  <a:lnTo>
                    <a:pt x="17418" y="30"/>
                  </a:lnTo>
                  <a:lnTo>
                    <a:pt x="21507" y="4118"/>
                  </a:lnTo>
                  <a:lnTo>
                    <a:pt x="19094" y="6530"/>
                  </a:lnTo>
                  <a:cubicBezTo>
                    <a:pt x="19094" y="6530"/>
                    <a:pt x="15005" y="2441"/>
                    <a:pt x="15005" y="24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3" name="Shape 10419">
              <a:extLst>
                <a:ext uri="{FF2B5EF4-FFF2-40B4-BE49-F238E27FC236}">
                  <a16:creationId xmlns:a16="http://schemas.microsoft.com/office/drawing/2014/main" id="{6D7019B2-2711-16C2-E556-EFAEF5DC248C}"/>
                </a:ext>
              </a:extLst>
            </p:cNvPr>
            <p:cNvSpPr/>
            <p:nvPr/>
          </p:nvSpPr>
          <p:spPr>
            <a:xfrm>
              <a:off x="18249834" y="13272749"/>
              <a:ext cx="957659" cy="43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93"/>
                  </a:moveTo>
                  <a:cubicBezTo>
                    <a:pt x="2762" y="20896"/>
                    <a:pt x="4229" y="16959"/>
                    <a:pt x="5457" y="12973"/>
                  </a:cubicBezTo>
                  <a:cubicBezTo>
                    <a:pt x="6611" y="16963"/>
                    <a:pt x="8026" y="20867"/>
                    <a:pt x="10731" y="20967"/>
                  </a:cubicBezTo>
                  <a:cubicBezTo>
                    <a:pt x="13410" y="21066"/>
                    <a:pt x="14890" y="17337"/>
                    <a:pt x="16097" y="13477"/>
                  </a:cubicBezTo>
                  <a:cubicBezTo>
                    <a:pt x="17258" y="17515"/>
                    <a:pt x="18668" y="21499"/>
                    <a:pt x="21405" y="21600"/>
                  </a:cubicBezTo>
                  <a:lnTo>
                    <a:pt x="21434" y="18923"/>
                  </a:lnTo>
                  <a:cubicBezTo>
                    <a:pt x="19117" y="18837"/>
                    <a:pt x="18015" y="15307"/>
                    <a:pt x="16841" y="11103"/>
                  </a:cubicBezTo>
                  <a:cubicBezTo>
                    <a:pt x="18096" y="6922"/>
                    <a:pt x="19242" y="3387"/>
                    <a:pt x="21588" y="3475"/>
                  </a:cubicBezTo>
                  <a:lnTo>
                    <a:pt x="21600" y="798"/>
                  </a:lnTo>
                  <a:cubicBezTo>
                    <a:pt x="18838" y="695"/>
                    <a:pt x="17358" y="4641"/>
                    <a:pt x="16130" y="8627"/>
                  </a:cubicBezTo>
                  <a:cubicBezTo>
                    <a:pt x="14977" y="4640"/>
                    <a:pt x="13556" y="770"/>
                    <a:pt x="10852" y="669"/>
                  </a:cubicBezTo>
                  <a:cubicBezTo>
                    <a:pt x="8168" y="570"/>
                    <a:pt x="6711" y="4292"/>
                    <a:pt x="5503" y="8160"/>
                  </a:cubicBezTo>
                  <a:cubicBezTo>
                    <a:pt x="4341" y="4115"/>
                    <a:pt x="2924" y="102"/>
                    <a:pt x="183" y="0"/>
                  </a:cubicBezTo>
                  <a:cubicBezTo>
                    <a:pt x="183" y="0"/>
                    <a:pt x="166" y="2677"/>
                    <a:pt x="166" y="2677"/>
                  </a:cubicBezTo>
                  <a:cubicBezTo>
                    <a:pt x="2490" y="2763"/>
                    <a:pt x="3581" y="6313"/>
                    <a:pt x="4759" y="10534"/>
                  </a:cubicBezTo>
                  <a:cubicBezTo>
                    <a:pt x="3507" y="14705"/>
                    <a:pt x="2353" y="18212"/>
                    <a:pt x="12" y="18125"/>
                  </a:cubicBezTo>
                  <a:lnTo>
                    <a:pt x="0" y="20793"/>
                  </a:lnTo>
                  <a:close/>
                  <a:moveTo>
                    <a:pt x="241" y="16420"/>
                  </a:moveTo>
                  <a:cubicBezTo>
                    <a:pt x="649" y="16425"/>
                    <a:pt x="1008" y="16293"/>
                    <a:pt x="1338" y="16053"/>
                  </a:cubicBezTo>
                  <a:cubicBezTo>
                    <a:pt x="1338" y="16053"/>
                    <a:pt x="1438" y="4786"/>
                    <a:pt x="1438" y="4786"/>
                  </a:cubicBezTo>
                  <a:cubicBezTo>
                    <a:pt x="1113" y="4525"/>
                    <a:pt x="753" y="4374"/>
                    <a:pt x="345" y="4355"/>
                  </a:cubicBezTo>
                  <a:lnTo>
                    <a:pt x="241" y="16420"/>
                  </a:lnTo>
                  <a:close/>
                  <a:moveTo>
                    <a:pt x="2402" y="14724"/>
                  </a:moveTo>
                  <a:cubicBezTo>
                    <a:pt x="2787" y="14105"/>
                    <a:pt x="3126" y="13297"/>
                    <a:pt x="3454" y="12359"/>
                  </a:cubicBezTo>
                  <a:lnTo>
                    <a:pt x="3491" y="8563"/>
                  </a:lnTo>
                  <a:cubicBezTo>
                    <a:pt x="3181" y="7606"/>
                    <a:pt x="2858" y="6774"/>
                    <a:pt x="2485" y="6133"/>
                  </a:cubicBezTo>
                  <a:lnTo>
                    <a:pt x="2402" y="14724"/>
                  </a:lnTo>
                  <a:close/>
                  <a:moveTo>
                    <a:pt x="6201" y="10598"/>
                  </a:moveTo>
                  <a:cubicBezTo>
                    <a:pt x="7413" y="6583"/>
                    <a:pt x="8564" y="3262"/>
                    <a:pt x="10839" y="3346"/>
                  </a:cubicBezTo>
                  <a:cubicBezTo>
                    <a:pt x="13133" y="3431"/>
                    <a:pt x="14226" y="6882"/>
                    <a:pt x="15386" y="11029"/>
                  </a:cubicBezTo>
                  <a:cubicBezTo>
                    <a:pt x="14178" y="15032"/>
                    <a:pt x="13031" y="18375"/>
                    <a:pt x="10761" y="18290"/>
                  </a:cubicBezTo>
                  <a:cubicBezTo>
                    <a:pt x="8467" y="18206"/>
                    <a:pt x="7361" y="14745"/>
                    <a:pt x="6201" y="10598"/>
                  </a:cubicBezTo>
                  <a:close/>
                  <a:moveTo>
                    <a:pt x="7901" y="13065"/>
                  </a:moveTo>
                  <a:cubicBezTo>
                    <a:pt x="8268" y="14180"/>
                    <a:pt x="8656" y="15139"/>
                    <a:pt x="9098" y="15879"/>
                  </a:cubicBezTo>
                  <a:lnTo>
                    <a:pt x="9173" y="5547"/>
                  </a:lnTo>
                  <a:cubicBezTo>
                    <a:pt x="8720" y="6254"/>
                    <a:pt x="8323" y="7192"/>
                    <a:pt x="7938" y="8279"/>
                  </a:cubicBezTo>
                  <a:lnTo>
                    <a:pt x="7901" y="13065"/>
                  </a:lnTo>
                  <a:close/>
                  <a:moveTo>
                    <a:pt x="10199" y="16402"/>
                  </a:moveTo>
                  <a:cubicBezTo>
                    <a:pt x="10421" y="16504"/>
                    <a:pt x="10654" y="16562"/>
                    <a:pt x="10910" y="16567"/>
                  </a:cubicBezTo>
                  <a:cubicBezTo>
                    <a:pt x="11039" y="16569"/>
                    <a:pt x="11163" y="16554"/>
                    <a:pt x="11284" y="16530"/>
                  </a:cubicBezTo>
                  <a:lnTo>
                    <a:pt x="11421" y="4676"/>
                  </a:lnTo>
                  <a:cubicBezTo>
                    <a:pt x="11301" y="4648"/>
                    <a:pt x="11177" y="4632"/>
                    <a:pt x="11047" y="4630"/>
                  </a:cubicBezTo>
                  <a:cubicBezTo>
                    <a:pt x="10792" y="4625"/>
                    <a:pt x="10556" y="4674"/>
                    <a:pt x="10332" y="4767"/>
                  </a:cubicBezTo>
                  <a:lnTo>
                    <a:pt x="10199" y="16402"/>
                  </a:lnTo>
                  <a:close/>
                  <a:moveTo>
                    <a:pt x="12440" y="16292"/>
                  </a:moveTo>
                  <a:cubicBezTo>
                    <a:pt x="12866" y="15783"/>
                    <a:pt x="13237" y="15074"/>
                    <a:pt x="13587" y="14220"/>
                  </a:cubicBezTo>
                  <a:lnTo>
                    <a:pt x="13653" y="7866"/>
                  </a:lnTo>
                  <a:cubicBezTo>
                    <a:pt x="13321" y="6994"/>
                    <a:pt x="12964" y="6269"/>
                    <a:pt x="12548" y="5739"/>
                  </a:cubicBezTo>
                  <a:lnTo>
                    <a:pt x="12440" y="16292"/>
                  </a:lnTo>
                  <a:close/>
                  <a:moveTo>
                    <a:pt x="18109" y="13000"/>
                  </a:moveTo>
                  <a:cubicBezTo>
                    <a:pt x="18420" y="13890"/>
                    <a:pt x="18742" y="14650"/>
                    <a:pt x="19110" y="15228"/>
                  </a:cubicBezTo>
                  <a:lnTo>
                    <a:pt x="19115" y="6949"/>
                  </a:lnTo>
                  <a:cubicBezTo>
                    <a:pt x="18746" y="7587"/>
                    <a:pt x="18420" y="8402"/>
                    <a:pt x="18109" y="9342"/>
                  </a:cubicBezTo>
                  <a:lnTo>
                    <a:pt x="18109" y="13000"/>
                  </a:lnTo>
                  <a:close/>
                  <a:moveTo>
                    <a:pt x="20436" y="16503"/>
                  </a:moveTo>
                  <a:cubicBezTo>
                    <a:pt x="20751" y="16735"/>
                    <a:pt x="21099" y="16863"/>
                    <a:pt x="21492" y="16860"/>
                  </a:cubicBezTo>
                  <a:lnTo>
                    <a:pt x="21546" y="5272"/>
                  </a:lnTo>
                  <a:cubicBezTo>
                    <a:pt x="21153" y="5289"/>
                    <a:pt x="20803" y="5437"/>
                    <a:pt x="20486" y="5684"/>
                  </a:cubicBezTo>
                  <a:cubicBezTo>
                    <a:pt x="20486" y="5684"/>
                    <a:pt x="20436" y="16503"/>
                    <a:pt x="20436" y="165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4" name="Shape 10420">
              <a:extLst>
                <a:ext uri="{FF2B5EF4-FFF2-40B4-BE49-F238E27FC236}">
                  <a16:creationId xmlns:a16="http://schemas.microsoft.com/office/drawing/2014/main" id="{3FF48C6D-552D-BFAF-2DCA-BD4A091ECC31}"/>
                </a:ext>
              </a:extLst>
            </p:cNvPr>
            <p:cNvSpPr/>
            <p:nvPr/>
          </p:nvSpPr>
          <p:spPr>
            <a:xfrm>
              <a:off x="20962861" y="13425299"/>
              <a:ext cx="410124" cy="29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5" name="Shape 10421">
              <a:extLst>
                <a:ext uri="{FF2B5EF4-FFF2-40B4-BE49-F238E27FC236}">
                  <a16:creationId xmlns:a16="http://schemas.microsoft.com/office/drawing/2014/main" id="{8BA60A9A-4D39-CB23-898B-BE246C174145}"/>
                </a:ext>
              </a:extLst>
            </p:cNvPr>
            <p:cNvSpPr/>
            <p:nvPr/>
          </p:nvSpPr>
          <p:spPr>
            <a:xfrm>
              <a:off x="17299512" y="11350027"/>
              <a:ext cx="844727" cy="112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600" extrusionOk="0">
                  <a:moveTo>
                    <a:pt x="4487" y="2661"/>
                  </a:moveTo>
                  <a:cubicBezTo>
                    <a:pt x="6041" y="1951"/>
                    <a:pt x="7888" y="1570"/>
                    <a:pt x="9828" y="1650"/>
                  </a:cubicBezTo>
                  <a:cubicBezTo>
                    <a:pt x="12550" y="1762"/>
                    <a:pt x="15032" y="2810"/>
                    <a:pt x="16637" y="4507"/>
                  </a:cubicBezTo>
                  <a:cubicBezTo>
                    <a:pt x="17954" y="5855"/>
                    <a:pt x="18616" y="7507"/>
                    <a:pt x="18498" y="9204"/>
                  </a:cubicBezTo>
                  <a:cubicBezTo>
                    <a:pt x="18319" y="11771"/>
                    <a:pt x="16441" y="14049"/>
                    <a:pt x="13531" y="15243"/>
                  </a:cubicBezTo>
                  <a:cubicBezTo>
                    <a:pt x="7170" y="17652"/>
                    <a:pt x="-219" y="13941"/>
                    <a:pt x="5" y="8450"/>
                  </a:cubicBezTo>
                  <a:cubicBezTo>
                    <a:pt x="107" y="5959"/>
                    <a:pt x="1897" y="3846"/>
                    <a:pt x="4487" y="2661"/>
                  </a:cubicBezTo>
                  <a:close/>
                  <a:moveTo>
                    <a:pt x="11927" y="0"/>
                  </a:moveTo>
                  <a:cubicBezTo>
                    <a:pt x="14972" y="550"/>
                    <a:pt x="17565" y="1989"/>
                    <a:pt x="19217" y="4049"/>
                  </a:cubicBezTo>
                  <a:cubicBezTo>
                    <a:pt x="20869" y="6108"/>
                    <a:pt x="21381" y="8545"/>
                    <a:pt x="20673" y="10908"/>
                  </a:cubicBezTo>
                  <a:cubicBezTo>
                    <a:pt x="19872" y="13581"/>
                    <a:pt x="17567" y="15755"/>
                    <a:pt x="14558" y="16945"/>
                  </a:cubicBezTo>
                  <a:cubicBezTo>
                    <a:pt x="13956" y="17183"/>
                    <a:pt x="13322" y="17384"/>
                    <a:pt x="12670" y="17539"/>
                  </a:cubicBezTo>
                  <a:lnTo>
                    <a:pt x="13689" y="19091"/>
                  </a:lnTo>
                  <a:lnTo>
                    <a:pt x="16552" y="17959"/>
                  </a:lnTo>
                  <a:lnTo>
                    <a:pt x="17260" y="19038"/>
                  </a:lnTo>
                  <a:lnTo>
                    <a:pt x="10780" y="21600"/>
                  </a:lnTo>
                  <a:lnTo>
                    <a:pt x="10072" y="20522"/>
                  </a:lnTo>
                  <a:lnTo>
                    <a:pt x="12300" y="19641"/>
                  </a:lnTo>
                  <a:lnTo>
                    <a:pt x="11104" y="17819"/>
                  </a:lnTo>
                  <a:cubicBezTo>
                    <a:pt x="10775" y="17860"/>
                    <a:pt x="10443" y="17889"/>
                    <a:pt x="10107" y="17909"/>
                  </a:cubicBezTo>
                  <a:cubicBezTo>
                    <a:pt x="9771" y="17928"/>
                    <a:pt x="9432" y="17928"/>
                    <a:pt x="9091" y="17924"/>
                  </a:cubicBezTo>
                  <a:lnTo>
                    <a:pt x="9115" y="16720"/>
                  </a:lnTo>
                  <a:cubicBezTo>
                    <a:pt x="13857" y="16783"/>
                    <a:pt x="18085" y="14219"/>
                    <a:pt x="19161" y="10628"/>
                  </a:cubicBezTo>
                  <a:cubicBezTo>
                    <a:pt x="19775" y="8580"/>
                    <a:pt x="19321" y="6477"/>
                    <a:pt x="17889" y="4691"/>
                  </a:cubicBezTo>
                  <a:cubicBezTo>
                    <a:pt x="16457" y="2906"/>
                    <a:pt x="14223" y="1654"/>
                    <a:pt x="11584" y="1178"/>
                  </a:cubicBezTo>
                  <a:lnTo>
                    <a:pt x="11927" y="0"/>
                  </a:lnTo>
                  <a:close/>
                  <a:moveTo>
                    <a:pt x="5394" y="3239"/>
                  </a:moveTo>
                  <a:cubicBezTo>
                    <a:pt x="4971" y="3418"/>
                    <a:pt x="4569" y="3631"/>
                    <a:pt x="4192" y="3867"/>
                  </a:cubicBezTo>
                  <a:cubicBezTo>
                    <a:pt x="4430" y="4003"/>
                    <a:pt x="4673" y="4128"/>
                    <a:pt x="4923" y="4245"/>
                  </a:cubicBezTo>
                  <a:cubicBezTo>
                    <a:pt x="5174" y="4362"/>
                    <a:pt x="5435" y="4472"/>
                    <a:pt x="5696" y="4572"/>
                  </a:cubicBezTo>
                  <a:cubicBezTo>
                    <a:pt x="5840" y="4267"/>
                    <a:pt x="6003" y="3965"/>
                    <a:pt x="6174" y="3669"/>
                  </a:cubicBezTo>
                  <a:cubicBezTo>
                    <a:pt x="6345" y="3372"/>
                    <a:pt x="6521" y="3084"/>
                    <a:pt x="6719" y="2797"/>
                  </a:cubicBezTo>
                  <a:cubicBezTo>
                    <a:pt x="6262" y="2917"/>
                    <a:pt x="5818" y="3060"/>
                    <a:pt x="5394" y="3239"/>
                  </a:cubicBezTo>
                  <a:close/>
                  <a:moveTo>
                    <a:pt x="8111" y="2528"/>
                  </a:moveTo>
                  <a:cubicBezTo>
                    <a:pt x="7815" y="2902"/>
                    <a:pt x="7543" y="3287"/>
                    <a:pt x="7298" y="3681"/>
                  </a:cubicBezTo>
                  <a:cubicBezTo>
                    <a:pt x="7054" y="4074"/>
                    <a:pt x="6836" y="4477"/>
                    <a:pt x="6643" y="4888"/>
                  </a:cubicBezTo>
                  <a:cubicBezTo>
                    <a:pt x="7029" y="4999"/>
                    <a:pt x="7434" y="5094"/>
                    <a:pt x="7836" y="5166"/>
                  </a:cubicBezTo>
                  <a:cubicBezTo>
                    <a:pt x="8238" y="5238"/>
                    <a:pt x="8643" y="5293"/>
                    <a:pt x="9058" y="5327"/>
                  </a:cubicBezTo>
                  <a:lnTo>
                    <a:pt x="9258" y="2461"/>
                  </a:lnTo>
                  <a:cubicBezTo>
                    <a:pt x="9068" y="2462"/>
                    <a:pt x="8871" y="2466"/>
                    <a:pt x="8681" y="2478"/>
                  </a:cubicBezTo>
                  <a:cubicBezTo>
                    <a:pt x="8492" y="2490"/>
                    <a:pt x="8298" y="2506"/>
                    <a:pt x="8111" y="2528"/>
                  </a:cubicBezTo>
                  <a:close/>
                  <a:moveTo>
                    <a:pt x="3332" y="4418"/>
                  </a:moveTo>
                  <a:cubicBezTo>
                    <a:pt x="2706" y="4923"/>
                    <a:pt x="2197" y="5495"/>
                    <a:pt x="1822" y="6116"/>
                  </a:cubicBezTo>
                  <a:cubicBezTo>
                    <a:pt x="1446" y="6736"/>
                    <a:pt x="1199" y="7397"/>
                    <a:pt x="1096" y="8089"/>
                  </a:cubicBezTo>
                  <a:lnTo>
                    <a:pt x="4650" y="8241"/>
                  </a:lnTo>
                  <a:cubicBezTo>
                    <a:pt x="4701" y="7753"/>
                    <a:pt x="4783" y="7263"/>
                    <a:pt x="4900" y="6783"/>
                  </a:cubicBezTo>
                  <a:cubicBezTo>
                    <a:pt x="5017" y="6305"/>
                    <a:pt x="5162" y="5834"/>
                    <a:pt x="5343" y="5367"/>
                  </a:cubicBezTo>
                  <a:cubicBezTo>
                    <a:pt x="4988" y="5238"/>
                    <a:pt x="4643" y="5093"/>
                    <a:pt x="4305" y="4935"/>
                  </a:cubicBezTo>
                  <a:cubicBezTo>
                    <a:pt x="3967" y="4776"/>
                    <a:pt x="3650" y="4606"/>
                    <a:pt x="3332" y="4418"/>
                  </a:cubicBezTo>
                  <a:close/>
                  <a:moveTo>
                    <a:pt x="10293" y="2496"/>
                  </a:moveTo>
                  <a:lnTo>
                    <a:pt x="10092" y="5362"/>
                  </a:lnTo>
                  <a:cubicBezTo>
                    <a:pt x="10477" y="5359"/>
                    <a:pt x="10864" y="5342"/>
                    <a:pt x="11246" y="5304"/>
                  </a:cubicBezTo>
                  <a:cubicBezTo>
                    <a:pt x="11627" y="5267"/>
                    <a:pt x="12001" y="5211"/>
                    <a:pt x="12374" y="5139"/>
                  </a:cubicBezTo>
                  <a:cubicBezTo>
                    <a:pt x="12236" y="4706"/>
                    <a:pt x="12076" y="4278"/>
                    <a:pt x="11881" y="3859"/>
                  </a:cubicBezTo>
                  <a:cubicBezTo>
                    <a:pt x="11686" y="3439"/>
                    <a:pt x="11470" y="3025"/>
                    <a:pt x="11220" y="2622"/>
                  </a:cubicBezTo>
                  <a:cubicBezTo>
                    <a:pt x="11069" y="2594"/>
                    <a:pt x="10904" y="2570"/>
                    <a:pt x="10750" y="2550"/>
                  </a:cubicBezTo>
                  <a:cubicBezTo>
                    <a:pt x="10596" y="2530"/>
                    <a:pt x="10449" y="2511"/>
                    <a:pt x="10293" y="2496"/>
                  </a:cubicBezTo>
                  <a:close/>
                  <a:moveTo>
                    <a:pt x="12546" y="2964"/>
                  </a:moveTo>
                  <a:cubicBezTo>
                    <a:pt x="12714" y="3280"/>
                    <a:pt x="12868" y="3593"/>
                    <a:pt x="13006" y="3918"/>
                  </a:cubicBezTo>
                  <a:cubicBezTo>
                    <a:pt x="13143" y="4242"/>
                    <a:pt x="13264" y="4578"/>
                    <a:pt x="13370" y="4909"/>
                  </a:cubicBezTo>
                  <a:cubicBezTo>
                    <a:pt x="13667" y="4827"/>
                    <a:pt x="13966" y="4724"/>
                    <a:pt x="14251" y="4619"/>
                  </a:cubicBezTo>
                  <a:cubicBezTo>
                    <a:pt x="14537" y="4515"/>
                    <a:pt x="14810" y="4404"/>
                    <a:pt x="15083" y="4279"/>
                  </a:cubicBezTo>
                  <a:cubicBezTo>
                    <a:pt x="14713" y="3995"/>
                    <a:pt x="14316" y="3740"/>
                    <a:pt x="13892" y="3520"/>
                  </a:cubicBezTo>
                  <a:cubicBezTo>
                    <a:pt x="13467" y="3300"/>
                    <a:pt x="13014" y="3118"/>
                    <a:pt x="12546" y="2964"/>
                  </a:cubicBezTo>
                  <a:close/>
                  <a:moveTo>
                    <a:pt x="6314" y="5674"/>
                  </a:moveTo>
                  <a:cubicBezTo>
                    <a:pt x="6153" y="6098"/>
                    <a:pt x="6029" y="6530"/>
                    <a:pt x="5924" y="6964"/>
                  </a:cubicBezTo>
                  <a:cubicBezTo>
                    <a:pt x="5819" y="7399"/>
                    <a:pt x="5732" y="7834"/>
                    <a:pt x="5684" y="8277"/>
                  </a:cubicBezTo>
                  <a:lnTo>
                    <a:pt x="8848" y="8407"/>
                  </a:lnTo>
                  <a:lnTo>
                    <a:pt x="9000" y="6134"/>
                  </a:lnTo>
                  <a:cubicBezTo>
                    <a:pt x="8537" y="6101"/>
                    <a:pt x="8088" y="6045"/>
                    <a:pt x="7639" y="5969"/>
                  </a:cubicBezTo>
                  <a:cubicBezTo>
                    <a:pt x="7191" y="5894"/>
                    <a:pt x="6744" y="5793"/>
                    <a:pt x="6314" y="5674"/>
                  </a:cubicBezTo>
                  <a:close/>
                  <a:moveTo>
                    <a:pt x="1037" y="8896"/>
                  </a:moveTo>
                  <a:cubicBezTo>
                    <a:pt x="1047" y="9594"/>
                    <a:pt x="1206" y="10280"/>
                    <a:pt x="1496" y="10928"/>
                  </a:cubicBezTo>
                  <a:cubicBezTo>
                    <a:pt x="1786" y="11576"/>
                    <a:pt x="2210" y="12192"/>
                    <a:pt x="2764" y="12745"/>
                  </a:cubicBezTo>
                  <a:cubicBezTo>
                    <a:pt x="3007" y="12630"/>
                    <a:pt x="3260" y="12514"/>
                    <a:pt x="3512" y="12414"/>
                  </a:cubicBezTo>
                  <a:cubicBezTo>
                    <a:pt x="3964" y="12235"/>
                    <a:pt x="4426" y="12086"/>
                    <a:pt x="4903" y="11958"/>
                  </a:cubicBezTo>
                  <a:cubicBezTo>
                    <a:pt x="4786" y="11479"/>
                    <a:pt x="4700" y="10999"/>
                    <a:pt x="4648" y="10513"/>
                  </a:cubicBezTo>
                  <a:cubicBezTo>
                    <a:pt x="4597" y="10027"/>
                    <a:pt x="4589" y="9533"/>
                    <a:pt x="4604" y="9043"/>
                  </a:cubicBezTo>
                  <a:lnTo>
                    <a:pt x="1037" y="8896"/>
                  </a:lnTo>
                  <a:close/>
                  <a:moveTo>
                    <a:pt x="10034" y="6170"/>
                  </a:moveTo>
                  <a:lnTo>
                    <a:pt x="9888" y="8452"/>
                  </a:lnTo>
                  <a:lnTo>
                    <a:pt x="12877" y="8570"/>
                  </a:lnTo>
                  <a:cubicBezTo>
                    <a:pt x="12889" y="8129"/>
                    <a:pt x="12873" y="7693"/>
                    <a:pt x="12828" y="7255"/>
                  </a:cubicBezTo>
                  <a:cubicBezTo>
                    <a:pt x="12783" y="6817"/>
                    <a:pt x="12706" y="6382"/>
                    <a:pt x="12605" y="5950"/>
                  </a:cubicBezTo>
                  <a:cubicBezTo>
                    <a:pt x="12185" y="6026"/>
                    <a:pt x="11754" y="6078"/>
                    <a:pt x="11326" y="6116"/>
                  </a:cubicBezTo>
                  <a:cubicBezTo>
                    <a:pt x="10897" y="6154"/>
                    <a:pt x="10465" y="6172"/>
                    <a:pt x="10034" y="6170"/>
                  </a:cubicBezTo>
                  <a:close/>
                  <a:moveTo>
                    <a:pt x="13607" y="5729"/>
                  </a:moveTo>
                  <a:cubicBezTo>
                    <a:pt x="13722" y="6204"/>
                    <a:pt x="13804" y="6683"/>
                    <a:pt x="13855" y="7165"/>
                  </a:cubicBezTo>
                  <a:cubicBezTo>
                    <a:pt x="13906" y="7647"/>
                    <a:pt x="13932" y="8129"/>
                    <a:pt x="13917" y="8615"/>
                  </a:cubicBezTo>
                  <a:lnTo>
                    <a:pt x="17466" y="8758"/>
                  </a:lnTo>
                  <a:cubicBezTo>
                    <a:pt x="17456" y="8067"/>
                    <a:pt x="17305" y="7387"/>
                    <a:pt x="17019" y="6745"/>
                  </a:cubicBezTo>
                  <a:cubicBezTo>
                    <a:pt x="16733" y="6102"/>
                    <a:pt x="16308" y="5496"/>
                    <a:pt x="15763" y="4946"/>
                  </a:cubicBezTo>
                  <a:cubicBezTo>
                    <a:pt x="15538" y="5052"/>
                    <a:pt x="15319" y="5157"/>
                    <a:pt x="15087" y="5249"/>
                  </a:cubicBezTo>
                  <a:cubicBezTo>
                    <a:pt x="14848" y="5343"/>
                    <a:pt x="14597" y="5425"/>
                    <a:pt x="14350" y="5505"/>
                  </a:cubicBezTo>
                  <a:cubicBezTo>
                    <a:pt x="14104" y="5585"/>
                    <a:pt x="13859" y="5663"/>
                    <a:pt x="13607" y="5729"/>
                  </a:cubicBezTo>
                  <a:close/>
                  <a:moveTo>
                    <a:pt x="5626" y="9084"/>
                  </a:moveTo>
                  <a:cubicBezTo>
                    <a:pt x="5614" y="9529"/>
                    <a:pt x="5641" y="9977"/>
                    <a:pt x="5687" y="10418"/>
                  </a:cubicBezTo>
                  <a:cubicBezTo>
                    <a:pt x="5733" y="10859"/>
                    <a:pt x="5801" y="11302"/>
                    <a:pt x="5904" y="11737"/>
                  </a:cubicBezTo>
                  <a:cubicBezTo>
                    <a:pt x="6351" y="11653"/>
                    <a:pt x="6799" y="11583"/>
                    <a:pt x="7255" y="11543"/>
                  </a:cubicBezTo>
                  <a:cubicBezTo>
                    <a:pt x="7711" y="11502"/>
                    <a:pt x="8176" y="11483"/>
                    <a:pt x="8637" y="11488"/>
                  </a:cubicBezTo>
                  <a:lnTo>
                    <a:pt x="8789" y="9215"/>
                  </a:lnTo>
                  <a:lnTo>
                    <a:pt x="5626" y="9084"/>
                  </a:lnTo>
                  <a:close/>
                  <a:moveTo>
                    <a:pt x="9830" y="9260"/>
                  </a:moveTo>
                  <a:lnTo>
                    <a:pt x="9678" y="11533"/>
                  </a:lnTo>
                  <a:cubicBezTo>
                    <a:pt x="10111" y="11566"/>
                    <a:pt x="10539" y="11622"/>
                    <a:pt x="10960" y="11693"/>
                  </a:cubicBezTo>
                  <a:cubicBezTo>
                    <a:pt x="11380" y="11765"/>
                    <a:pt x="11789" y="11857"/>
                    <a:pt x="12195" y="11966"/>
                  </a:cubicBezTo>
                  <a:cubicBezTo>
                    <a:pt x="12354" y="11544"/>
                    <a:pt x="12487" y="11117"/>
                    <a:pt x="12591" y="10685"/>
                  </a:cubicBezTo>
                  <a:cubicBezTo>
                    <a:pt x="12695" y="10253"/>
                    <a:pt x="12771" y="9818"/>
                    <a:pt x="12819" y="9378"/>
                  </a:cubicBezTo>
                  <a:lnTo>
                    <a:pt x="9830" y="9260"/>
                  </a:lnTo>
                  <a:close/>
                  <a:moveTo>
                    <a:pt x="4330" y="13039"/>
                  </a:moveTo>
                  <a:cubicBezTo>
                    <a:pt x="4065" y="13135"/>
                    <a:pt x="3812" y="13241"/>
                    <a:pt x="3558" y="13356"/>
                  </a:cubicBezTo>
                  <a:cubicBezTo>
                    <a:pt x="3906" y="13626"/>
                    <a:pt x="4274" y="13873"/>
                    <a:pt x="4671" y="14087"/>
                  </a:cubicBezTo>
                  <a:cubicBezTo>
                    <a:pt x="5068" y="14300"/>
                    <a:pt x="5484" y="14479"/>
                    <a:pt x="5921" y="14635"/>
                  </a:cubicBezTo>
                  <a:cubicBezTo>
                    <a:pt x="5762" y="14333"/>
                    <a:pt x="5616" y="14028"/>
                    <a:pt x="5485" y="13718"/>
                  </a:cubicBezTo>
                  <a:cubicBezTo>
                    <a:pt x="5354" y="13409"/>
                    <a:pt x="5242" y="13093"/>
                    <a:pt x="5139" y="12778"/>
                  </a:cubicBezTo>
                  <a:cubicBezTo>
                    <a:pt x="4865" y="12856"/>
                    <a:pt x="4595" y="12943"/>
                    <a:pt x="4330" y="13039"/>
                  </a:cubicBezTo>
                  <a:close/>
                  <a:moveTo>
                    <a:pt x="13859" y="9423"/>
                  </a:moveTo>
                  <a:cubicBezTo>
                    <a:pt x="13808" y="9907"/>
                    <a:pt x="13724" y="10381"/>
                    <a:pt x="13609" y="10857"/>
                  </a:cubicBezTo>
                  <a:cubicBezTo>
                    <a:pt x="13493" y="11332"/>
                    <a:pt x="13344" y="11810"/>
                    <a:pt x="13166" y="12273"/>
                  </a:cubicBezTo>
                  <a:cubicBezTo>
                    <a:pt x="13524" y="12401"/>
                    <a:pt x="13875" y="12542"/>
                    <a:pt x="14216" y="12701"/>
                  </a:cubicBezTo>
                  <a:cubicBezTo>
                    <a:pt x="14556" y="12859"/>
                    <a:pt x="14886" y="13034"/>
                    <a:pt x="15207" y="13222"/>
                  </a:cubicBezTo>
                  <a:cubicBezTo>
                    <a:pt x="15824" y="12719"/>
                    <a:pt x="16322" y="12150"/>
                    <a:pt x="16693" y="11534"/>
                  </a:cubicBezTo>
                  <a:cubicBezTo>
                    <a:pt x="17065" y="10917"/>
                    <a:pt x="17305" y="10252"/>
                    <a:pt x="17407" y="9565"/>
                  </a:cubicBezTo>
                  <a:lnTo>
                    <a:pt x="13859" y="9423"/>
                  </a:lnTo>
                  <a:close/>
                  <a:moveTo>
                    <a:pt x="6129" y="12538"/>
                  </a:moveTo>
                  <a:cubicBezTo>
                    <a:pt x="6265" y="12963"/>
                    <a:pt x="6431" y="13384"/>
                    <a:pt x="6622" y="13795"/>
                  </a:cubicBezTo>
                  <a:cubicBezTo>
                    <a:pt x="6812" y="14207"/>
                    <a:pt x="7039" y="14613"/>
                    <a:pt x="7283" y="15009"/>
                  </a:cubicBezTo>
                  <a:cubicBezTo>
                    <a:pt x="7466" y="15045"/>
                    <a:pt x="7639" y="15073"/>
                    <a:pt x="7825" y="15099"/>
                  </a:cubicBezTo>
                  <a:cubicBezTo>
                    <a:pt x="8012" y="15126"/>
                    <a:pt x="8207" y="15149"/>
                    <a:pt x="8397" y="15166"/>
                  </a:cubicBezTo>
                  <a:lnTo>
                    <a:pt x="8585" y="12305"/>
                  </a:lnTo>
                  <a:cubicBezTo>
                    <a:pt x="8171" y="12305"/>
                    <a:pt x="7764" y="12319"/>
                    <a:pt x="7353" y="12359"/>
                  </a:cubicBezTo>
                  <a:cubicBezTo>
                    <a:pt x="6944" y="12398"/>
                    <a:pt x="6529" y="12460"/>
                    <a:pt x="6129" y="12538"/>
                  </a:cubicBezTo>
                  <a:close/>
                  <a:moveTo>
                    <a:pt x="9626" y="12350"/>
                  </a:moveTo>
                  <a:lnTo>
                    <a:pt x="9425" y="15216"/>
                  </a:lnTo>
                  <a:cubicBezTo>
                    <a:pt x="9582" y="15214"/>
                    <a:pt x="9737" y="15203"/>
                    <a:pt x="9894" y="15194"/>
                  </a:cubicBezTo>
                  <a:cubicBezTo>
                    <a:pt x="10050" y="15186"/>
                    <a:pt x="10213" y="15175"/>
                    <a:pt x="10368" y="15159"/>
                  </a:cubicBezTo>
                  <a:cubicBezTo>
                    <a:pt x="10671" y="14778"/>
                    <a:pt x="10949" y="14389"/>
                    <a:pt x="11199" y="13988"/>
                  </a:cubicBezTo>
                  <a:cubicBezTo>
                    <a:pt x="11449" y="13586"/>
                    <a:pt x="11670" y="13171"/>
                    <a:pt x="11866" y="12752"/>
                  </a:cubicBezTo>
                  <a:cubicBezTo>
                    <a:pt x="11505" y="12651"/>
                    <a:pt x="11137" y="12565"/>
                    <a:pt x="10763" y="12497"/>
                  </a:cubicBezTo>
                  <a:cubicBezTo>
                    <a:pt x="10389" y="12429"/>
                    <a:pt x="10011" y="12384"/>
                    <a:pt x="9626" y="12350"/>
                  </a:cubicBezTo>
                  <a:close/>
                  <a:moveTo>
                    <a:pt x="12825" y="13064"/>
                  </a:moveTo>
                  <a:cubicBezTo>
                    <a:pt x="12674" y="13385"/>
                    <a:pt x="12510" y="13697"/>
                    <a:pt x="12329" y="14009"/>
                  </a:cubicBezTo>
                  <a:cubicBezTo>
                    <a:pt x="12148" y="14321"/>
                    <a:pt x="11954" y="14631"/>
                    <a:pt x="11743" y="14932"/>
                  </a:cubicBezTo>
                  <a:cubicBezTo>
                    <a:pt x="12192" y="14825"/>
                    <a:pt x="12634" y="14684"/>
                    <a:pt x="13055" y="14518"/>
                  </a:cubicBezTo>
                  <a:cubicBezTo>
                    <a:pt x="13547" y="14324"/>
                    <a:pt x="14011" y="14095"/>
                    <a:pt x="14443" y="13829"/>
                  </a:cubicBezTo>
                  <a:cubicBezTo>
                    <a:pt x="14187" y="13681"/>
                    <a:pt x="13927" y="13541"/>
                    <a:pt x="13658" y="13413"/>
                  </a:cubicBezTo>
                  <a:cubicBezTo>
                    <a:pt x="13389" y="13285"/>
                    <a:pt x="13107" y="13170"/>
                    <a:pt x="12825" y="1306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6" name="Shape 10422">
              <a:extLst>
                <a:ext uri="{FF2B5EF4-FFF2-40B4-BE49-F238E27FC236}">
                  <a16:creationId xmlns:a16="http://schemas.microsoft.com/office/drawing/2014/main" id="{20DB4250-1D2A-9817-16B2-3D92779773FF}"/>
                </a:ext>
              </a:extLst>
            </p:cNvPr>
            <p:cNvSpPr/>
            <p:nvPr/>
          </p:nvSpPr>
          <p:spPr>
            <a:xfrm>
              <a:off x="20005513" y="11848666"/>
              <a:ext cx="466518" cy="53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7" name="Shape 10423">
              <a:extLst>
                <a:ext uri="{FF2B5EF4-FFF2-40B4-BE49-F238E27FC236}">
                  <a16:creationId xmlns:a16="http://schemas.microsoft.com/office/drawing/2014/main" id="{266A2B63-7FFA-1753-CD25-4E41AA4AFCB3}"/>
                </a:ext>
              </a:extLst>
            </p:cNvPr>
            <p:cNvSpPr/>
            <p:nvPr/>
          </p:nvSpPr>
          <p:spPr>
            <a:xfrm>
              <a:off x="20278364" y="10951879"/>
              <a:ext cx="600731" cy="83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8" name="Shape 10424">
              <a:extLst>
                <a:ext uri="{FF2B5EF4-FFF2-40B4-BE49-F238E27FC236}">
                  <a16:creationId xmlns:a16="http://schemas.microsoft.com/office/drawing/2014/main" id="{7DEDA5CC-25C7-3012-13DB-09CECE86E3F4}"/>
                </a:ext>
              </a:extLst>
            </p:cNvPr>
            <p:cNvSpPr/>
            <p:nvPr/>
          </p:nvSpPr>
          <p:spPr>
            <a:xfrm>
              <a:off x="18922347" y="11328122"/>
              <a:ext cx="534330" cy="59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9" name="Shape 10425">
              <a:extLst>
                <a:ext uri="{FF2B5EF4-FFF2-40B4-BE49-F238E27FC236}">
                  <a16:creationId xmlns:a16="http://schemas.microsoft.com/office/drawing/2014/main" id="{7782F46D-0668-E1C3-1464-5DD828455E4D}"/>
                </a:ext>
              </a:extLst>
            </p:cNvPr>
            <p:cNvSpPr/>
            <p:nvPr/>
          </p:nvSpPr>
          <p:spPr>
            <a:xfrm>
              <a:off x="18412450" y="12553817"/>
              <a:ext cx="745366" cy="62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6" y="8645"/>
                  </a:moveTo>
                  <a:cubicBezTo>
                    <a:pt x="12912" y="8819"/>
                    <a:pt x="12183" y="8233"/>
                    <a:pt x="12037" y="7337"/>
                  </a:cubicBezTo>
                  <a:cubicBezTo>
                    <a:pt x="11891" y="6440"/>
                    <a:pt x="12382" y="5571"/>
                    <a:pt x="13136" y="5397"/>
                  </a:cubicBezTo>
                  <a:cubicBezTo>
                    <a:pt x="13888" y="5223"/>
                    <a:pt x="14617" y="5809"/>
                    <a:pt x="14763" y="6705"/>
                  </a:cubicBezTo>
                  <a:cubicBezTo>
                    <a:pt x="14909" y="7602"/>
                    <a:pt x="14418" y="8471"/>
                    <a:pt x="13666" y="8645"/>
                  </a:cubicBezTo>
                  <a:close/>
                  <a:moveTo>
                    <a:pt x="9893" y="16176"/>
                  </a:moveTo>
                  <a:lnTo>
                    <a:pt x="7167" y="16807"/>
                  </a:lnTo>
                  <a:lnTo>
                    <a:pt x="6637" y="13559"/>
                  </a:lnTo>
                  <a:lnTo>
                    <a:pt x="9363" y="12928"/>
                  </a:lnTo>
                  <a:cubicBezTo>
                    <a:pt x="9363" y="12928"/>
                    <a:pt x="9893" y="16176"/>
                    <a:pt x="9893" y="16176"/>
                  </a:cubicBezTo>
                  <a:close/>
                  <a:moveTo>
                    <a:pt x="5604" y="17169"/>
                  </a:moveTo>
                  <a:lnTo>
                    <a:pt x="2878" y="17800"/>
                  </a:lnTo>
                  <a:lnTo>
                    <a:pt x="2348" y="14552"/>
                  </a:lnTo>
                  <a:lnTo>
                    <a:pt x="5074" y="13921"/>
                  </a:lnTo>
                  <a:cubicBezTo>
                    <a:pt x="5074" y="13921"/>
                    <a:pt x="5604" y="17169"/>
                    <a:pt x="5604" y="17169"/>
                  </a:cubicBezTo>
                  <a:close/>
                  <a:moveTo>
                    <a:pt x="12498" y="1492"/>
                  </a:moveTo>
                  <a:lnTo>
                    <a:pt x="7003" y="11626"/>
                  </a:lnTo>
                  <a:lnTo>
                    <a:pt x="694" y="13086"/>
                  </a:lnTo>
                  <a:lnTo>
                    <a:pt x="2084" y="21600"/>
                  </a:lnTo>
                  <a:lnTo>
                    <a:pt x="13469" y="18964"/>
                  </a:lnTo>
                  <a:lnTo>
                    <a:pt x="12369" y="12224"/>
                  </a:lnTo>
                  <a:lnTo>
                    <a:pt x="15993" y="11385"/>
                  </a:lnTo>
                  <a:lnTo>
                    <a:pt x="17093" y="18125"/>
                  </a:lnTo>
                  <a:lnTo>
                    <a:pt x="21600" y="17082"/>
                  </a:lnTo>
                  <a:lnTo>
                    <a:pt x="20219" y="8622"/>
                  </a:lnTo>
                  <a:lnTo>
                    <a:pt x="20832" y="8481"/>
                  </a:lnTo>
                  <a:cubicBezTo>
                    <a:pt x="20832" y="8481"/>
                    <a:pt x="12498" y="1492"/>
                    <a:pt x="12498" y="1492"/>
                  </a:cubicBezTo>
                  <a:close/>
                  <a:moveTo>
                    <a:pt x="20572" y="6974"/>
                  </a:moveTo>
                  <a:lnTo>
                    <a:pt x="20663" y="7533"/>
                  </a:lnTo>
                  <a:lnTo>
                    <a:pt x="12346" y="559"/>
                  </a:lnTo>
                  <a:lnTo>
                    <a:pt x="6626" y="11107"/>
                  </a:lnTo>
                  <a:lnTo>
                    <a:pt x="0" y="12641"/>
                  </a:lnTo>
                  <a:lnTo>
                    <a:pt x="3130" y="6656"/>
                  </a:lnTo>
                  <a:lnTo>
                    <a:pt x="9437" y="5195"/>
                  </a:lnTo>
                  <a:lnTo>
                    <a:pt x="12254" y="0"/>
                  </a:lnTo>
                  <a:cubicBezTo>
                    <a:pt x="12254" y="0"/>
                    <a:pt x="20572" y="6974"/>
                    <a:pt x="20572" y="69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0" name="Shape 10426">
              <a:extLst>
                <a:ext uri="{FF2B5EF4-FFF2-40B4-BE49-F238E27FC236}">
                  <a16:creationId xmlns:a16="http://schemas.microsoft.com/office/drawing/2014/main" id="{A3038468-5150-960D-07A5-A3BDFE8EC1D7}"/>
                </a:ext>
              </a:extLst>
            </p:cNvPr>
            <p:cNvSpPr/>
            <p:nvPr/>
          </p:nvSpPr>
          <p:spPr>
            <a:xfrm>
              <a:off x="17735944" y="12437854"/>
              <a:ext cx="513456" cy="632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41" extrusionOk="0">
                  <a:moveTo>
                    <a:pt x="12205" y="0"/>
                  </a:moveTo>
                  <a:cubicBezTo>
                    <a:pt x="11720" y="1"/>
                    <a:pt x="11326" y="320"/>
                    <a:pt x="11326" y="713"/>
                  </a:cubicBezTo>
                  <a:lnTo>
                    <a:pt x="11325" y="2819"/>
                  </a:lnTo>
                  <a:cubicBezTo>
                    <a:pt x="11950" y="2747"/>
                    <a:pt x="12537" y="2740"/>
                    <a:pt x="13081" y="2776"/>
                  </a:cubicBezTo>
                  <a:lnTo>
                    <a:pt x="13083" y="713"/>
                  </a:lnTo>
                  <a:cubicBezTo>
                    <a:pt x="13083" y="320"/>
                    <a:pt x="12690" y="1"/>
                    <a:pt x="12205" y="0"/>
                  </a:cubicBezTo>
                  <a:close/>
                  <a:moveTo>
                    <a:pt x="18280" y="1334"/>
                  </a:moveTo>
                  <a:cubicBezTo>
                    <a:pt x="17859" y="1138"/>
                    <a:pt x="17322" y="1255"/>
                    <a:pt x="17079" y="1596"/>
                  </a:cubicBezTo>
                  <a:lnTo>
                    <a:pt x="15817" y="3366"/>
                  </a:lnTo>
                  <a:cubicBezTo>
                    <a:pt x="16385" y="3577"/>
                    <a:pt x="16889" y="3826"/>
                    <a:pt x="17333" y="4087"/>
                  </a:cubicBezTo>
                  <a:lnTo>
                    <a:pt x="18600" y="2308"/>
                  </a:lnTo>
                  <a:cubicBezTo>
                    <a:pt x="18843" y="1966"/>
                    <a:pt x="18700" y="1531"/>
                    <a:pt x="18280" y="1334"/>
                  </a:cubicBezTo>
                  <a:close/>
                  <a:moveTo>
                    <a:pt x="879" y="9125"/>
                  </a:moveTo>
                  <a:cubicBezTo>
                    <a:pt x="394" y="9126"/>
                    <a:pt x="0" y="9445"/>
                    <a:pt x="0" y="9839"/>
                  </a:cubicBezTo>
                  <a:cubicBezTo>
                    <a:pt x="0" y="10232"/>
                    <a:pt x="393" y="10551"/>
                    <a:pt x="879" y="10551"/>
                  </a:cubicBezTo>
                  <a:lnTo>
                    <a:pt x="3404" y="10550"/>
                  </a:lnTo>
                  <a:cubicBezTo>
                    <a:pt x="3351" y="10107"/>
                    <a:pt x="3343" y="9629"/>
                    <a:pt x="3405" y="9124"/>
                  </a:cubicBezTo>
                  <a:cubicBezTo>
                    <a:pt x="3405" y="9124"/>
                    <a:pt x="879" y="9125"/>
                    <a:pt x="879" y="9125"/>
                  </a:cubicBezTo>
                  <a:close/>
                  <a:moveTo>
                    <a:pt x="2851" y="4649"/>
                  </a:moveTo>
                  <a:cubicBezTo>
                    <a:pt x="2431" y="4453"/>
                    <a:pt x="1894" y="4570"/>
                    <a:pt x="1651" y="4911"/>
                  </a:cubicBezTo>
                  <a:cubicBezTo>
                    <a:pt x="1408" y="5251"/>
                    <a:pt x="1552" y="5687"/>
                    <a:pt x="1973" y="5884"/>
                  </a:cubicBezTo>
                  <a:lnTo>
                    <a:pt x="4171" y="6912"/>
                  </a:lnTo>
                  <a:cubicBezTo>
                    <a:pt x="4408" y="6513"/>
                    <a:pt x="4715" y="6106"/>
                    <a:pt x="5109" y="5706"/>
                  </a:cubicBezTo>
                  <a:cubicBezTo>
                    <a:pt x="5109" y="5706"/>
                    <a:pt x="2851" y="4649"/>
                    <a:pt x="2851" y="4649"/>
                  </a:cubicBezTo>
                  <a:close/>
                  <a:moveTo>
                    <a:pt x="6118" y="1310"/>
                  </a:moveTo>
                  <a:cubicBezTo>
                    <a:pt x="5698" y="1506"/>
                    <a:pt x="5553" y="1942"/>
                    <a:pt x="5795" y="2283"/>
                  </a:cubicBezTo>
                  <a:lnTo>
                    <a:pt x="7150" y="4186"/>
                  </a:lnTo>
                  <a:cubicBezTo>
                    <a:pt x="7326" y="4088"/>
                    <a:pt x="8471" y="3556"/>
                    <a:pt x="8675" y="3478"/>
                  </a:cubicBezTo>
                  <a:lnTo>
                    <a:pt x="7318" y="1570"/>
                  </a:lnTo>
                  <a:cubicBezTo>
                    <a:pt x="7075" y="1229"/>
                    <a:pt x="6538" y="1113"/>
                    <a:pt x="6118" y="1310"/>
                  </a:cubicBezTo>
                  <a:close/>
                  <a:moveTo>
                    <a:pt x="18708" y="6478"/>
                  </a:moveTo>
                  <a:cubicBezTo>
                    <a:pt x="17247" y="4749"/>
                    <a:pt x="13396" y="2259"/>
                    <a:pt x="8417" y="4592"/>
                  </a:cubicBezTo>
                  <a:cubicBezTo>
                    <a:pt x="8416" y="4592"/>
                    <a:pt x="8415" y="4593"/>
                    <a:pt x="8414" y="4593"/>
                  </a:cubicBezTo>
                  <a:cubicBezTo>
                    <a:pt x="8414" y="4593"/>
                    <a:pt x="8413" y="4593"/>
                    <a:pt x="8413" y="4594"/>
                  </a:cubicBezTo>
                  <a:cubicBezTo>
                    <a:pt x="8412" y="4594"/>
                    <a:pt x="8411" y="4594"/>
                    <a:pt x="8411" y="4595"/>
                  </a:cubicBezTo>
                  <a:cubicBezTo>
                    <a:pt x="8410" y="4595"/>
                    <a:pt x="8409" y="4595"/>
                    <a:pt x="8409" y="4596"/>
                  </a:cubicBezTo>
                  <a:cubicBezTo>
                    <a:pt x="3429" y="6929"/>
                    <a:pt x="4160" y="10880"/>
                    <a:pt x="5276" y="12771"/>
                  </a:cubicBezTo>
                  <a:cubicBezTo>
                    <a:pt x="6289" y="14473"/>
                    <a:pt x="8765" y="15342"/>
                    <a:pt x="9094" y="15507"/>
                  </a:cubicBezTo>
                  <a:cubicBezTo>
                    <a:pt x="9630" y="15775"/>
                    <a:pt x="12317" y="16498"/>
                    <a:pt x="13014" y="17370"/>
                  </a:cubicBezTo>
                  <a:cubicBezTo>
                    <a:pt x="13975" y="18570"/>
                    <a:pt x="14185" y="18516"/>
                    <a:pt x="15033" y="18314"/>
                  </a:cubicBezTo>
                  <a:cubicBezTo>
                    <a:pt x="15896" y="18109"/>
                    <a:pt x="19095" y="16611"/>
                    <a:pt x="19745" y="16106"/>
                  </a:cubicBezTo>
                  <a:cubicBezTo>
                    <a:pt x="20384" y="15611"/>
                    <a:pt x="20547" y="15491"/>
                    <a:pt x="19747" y="14216"/>
                  </a:cubicBezTo>
                  <a:cubicBezTo>
                    <a:pt x="19165" y="13290"/>
                    <a:pt x="19737" y="11040"/>
                    <a:pt x="19718" y="10529"/>
                  </a:cubicBezTo>
                  <a:cubicBezTo>
                    <a:pt x="19707" y="10216"/>
                    <a:pt x="20017" y="8041"/>
                    <a:pt x="18708" y="6478"/>
                  </a:cubicBezTo>
                  <a:close/>
                  <a:moveTo>
                    <a:pt x="21272" y="17648"/>
                  </a:moveTo>
                  <a:cubicBezTo>
                    <a:pt x="21133" y="17452"/>
                    <a:pt x="20824" y="17385"/>
                    <a:pt x="20583" y="17498"/>
                  </a:cubicBezTo>
                  <a:lnTo>
                    <a:pt x="16099" y="19599"/>
                  </a:lnTo>
                  <a:cubicBezTo>
                    <a:pt x="15858" y="19712"/>
                    <a:pt x="15775" y="19962"/>
                    <a:pt x="15914" y="20158"/>
                  </a:cubicBezTo>
                  <a:lnTo>
                    <a:pt x="15914" y="20158"/>
                  </a:lnTo>
                  <a:cubicBezTo>
                    <a:pt x="16053" y="20353"/>
                    <a:pt x="16361" y="20420"/>
                    <a:pt x="16603" y="20307"/>
                  </a:cubicBezTo>
                  <a:lnTo>
                    <a:pt x="21087" y="18206"/>
                  </a:lnTo>
                  <a:cubicBezTo>
                    <a:pt x="21328" y="18093"/>
                    <a:pt x="21411" y="17843"/>
                    <a:pt x="21272" y="17648"/>
                  </a:cubicBezTo>
                  <a:cubicBezTo>
                    <a:pt x="21272" y="17648"/>
                    <a:pt x="21272" y="17648"/>
                    <a:pt x="21272" y="17648"/>
                  </a:cubicBezTo>
                  <a:close/>
                  <a:moveTo>
                    <a:pt x="20584" y="16680"/>
                  </a:moveTo>
                  <a:cubicBezTo>
                    <a:pt x="20445" y="16485"/>
                    <a:pt x="20136" y="16418"/>
                    <a:pt x="19895" y="16531"/>
                  </a:cubicBezTo>
                  <a:lnTo>
                    <a:pt x="15411" y="18632"/>
                  </a:lnTo>
                  <a:cubicBezTo>
                    <a:pt x="15170" y="18745"/>
                    <a:pt x="15087" y="18995"/>
                    <a:pt x="15226" y="19190"/>
                  </a:cubicBezTo>
                  <a:lnTo>
                    <a:pt x="15226" y="19190"/>
                  </a:lnTo>
                  <a:cubicBezTo>
                    <a:pt x="15365" y="19386"/>
                    <a:pt x="15673" y="19453"/>
                    <a:pt x="15915" y="19340"/>
                  </a:cubicBezTo>
                  <a:lnTo>
                    <a:pt x="20399" y="17239"/>
                  </a:lnTo>
                  <a:cubicBezTo>
                    <a:pt x="20640" y="17126"/>
                    <a:pt x="20723" y="16876"/>
                    <a:pt x="20584" y="16680"/>
                  </a:cubicBezTo>
                  <a:cubicBezTo>
                    <a:pt x="20584" y="16680"/>
                    <a:pt x="20584" y="16680"/>
                    <a:pt x="20584" y="16680"/>
                  </a:cubicBezTo>
                  <a:close/>
                  <a:moveTo>
                    <a:pt x="17079" y="20429"/>
                  </a:moveTo>
                  <a:lnTo>
                    <a:pt x="20979" y="18602"/>
                  </a:lnTo>
                  <a:cubicBezTo>
                    <a:pt x="21600" y="19474"/>
                    <a:pt x="21230" y="20591"/>
                    <a:pt x="20153" y="21095"/>
                  </a:cubicBezTo>
                  <a:cubicBezTo>
                    <a:pt x="19076" y="21600"/>
                    <a:pt x="17700" y="21302"/>
                    <a:pt x="17079" y="20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1" name="Shape 10427">
              <a:extLst>
                <a:ext uri="{FF2B5EF4-FFF2-40B4-BE49-F238E27FC236}">
                  <a16:creationId xmlns:a16="http://schemas.microsoft.com/office/drawing/2014/main" id="{FEB38F79-1FD6-68DD-A216-7D849EEE4939}"/>
                </a:ext>
              </a:extLst>
            </p:cNvPr>
            <p:cNvSpPr/>
            <p:nvPr/>
          </p:nvSpPr>
          <p:spPr>
            <a:xfrm>
              <a:off x="18227288" y="11702041"/>
              <a:ext cx="536497" cy="85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2" name="Shape 10428">
              <a:extLst>
                <a:ext uri="{FF2B5EF4-FFF2-40B4-BE49-F238E27FC236}">
                  <a16:creationId xmlns:a16="http://schemas.microsoft.com/office/drawing/2014/main" id="{6DA05C8F-E436-5BD6-E9D1-9D6894A70025}"/>
                </a:ext>
              </a:extLst>
            </p:cNvPr>
            <p:cNvSpPr/>
            <p:nvPr/>
          </p:nvSpPr>
          <p:spPr>
            <a:xfrm>
              <a:off x="20222346" y="13053979"/>
              <a:ext cx="570427" cy="64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254" extrusionOk="0">
                  <a:moveTo>
                    <a:pt x="8090" y="6610"/>
                  </a:moveTo>
                  <a:lnTo>
                    <a:pt x="8090" y="3934"/>
                  </a:lnTo>
                  <a:lnTo>
                    <a:pt x="19378" y="1852"/>
                  </a:lnTo>
                  <a:lnTo>
                    <a:pt x="19378" y="4528"/>
                  </a:lnTo>
                  <a:cubicBezTo>
                    <a:pt x="19378" y="4528"/>
                    <a:pt x="8090" y="6610"/>
                    <a:pt x="8090" y="6610"/>
                  </a:cubicBezTo>
                  <a:close/>
                  <a:moveTo>
                    <a:pt x="21057" y="0"/>
                  </a:moveTo>
                  <a:lnTo>
                    <a:pt x="6411" y="2701"/>
                  </a:lnTo>
                  <a:lnTo>
                    <a:pt x="6411" y="15495"/>
                  </a:lnTo>
                  <a:cubicBezTo>
                    <a:pt x="5363" y="15254"/>
                    <a:pt x="3972" y="15448"/>
                    <a:pt x="2666" y="16104"/>
                  </a:cubicBezTo>
                  <a:cubicBezTo>
                    <a:pt x="567" y="17160"/>
                    <a:pt x="-518" y="19009"/>
                    <a:pt x="244" y="20236"/>
                  </a:cubicBezTo>
                  <a:cubicBezTo>
                    <a:pt x="1005" y="21462"/>
                    <a:pt x="3325" y="21600"/>
                    <a:pt x="5425" y="20544"/>
                  </a:cubicBezTo>
                  <a:cubicBezTo>
                    <a:pt x="7005" y="19749"/>
                    <a:pt x="8010" y="18505"/>
                    <a:pt x="8085" y="17416"/>
                  </a:cubicBezTo>
                  <a:lnTo>
                    <a:pt x="8090" y="17416"/>
                  </a:lnTo>
                  <a:lnTo>
                    <a:pt x="8090" y="8152"/>
                  </a:lnTo>
                  <a:lnTo>
                    <a:pt x="19378" y="6070"/>
                  </a:lnTo>
                  <a:lnTo>
                    <a:pt x="19378" y="10758"/>
                  </a:lnTo>
                  <a:cubicBezTo>
                    <a:pt x="18330" y="10518"/>
                    <a:pt x="16941" y="10712"/>
                    <a:pt x="15636" y="11368"/>
                  </a:cubicBezTo>
                  <a:cubicBezTo>
                    <a:pt x="13536" y="12424"/>
                    <a:pt x="12452" y="14273"/>
                    <a:pt x="13213" y="15499"/>
                  </a:cubicBezTo>
                  <a:cubicBezTo>
                    <a:pt x="13975" y="16725"/>
                    <a:pt x="16295" y="16863"/>
                    <a:pt x="18395" y="15807"/>
                  </a:cubicBezTo>
                  <a:cubicBezTo>
                    <a:pt x="20060" y="14970"/>
                    <a:pt x="21082" y="13635"/>
                    <a:pt x="21056" y="12506"/>
                  </a:cubicBezTo>
                  <a:lnTo>
                    <a:pt x="21057" y="12506"/>
                  </a:lnTo>
                  <a:cubicBezTo>
                    <a:pt x="21057" y="12506"/>
                    <a:pt x="21057" y="0"/>
                    <a:pt x="2105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3" name="Shape 10429">
              <a:extLst>
                <a:ext uri="{FF2B5EF4-FFF2-40B4-BE49-F238E27FC236}">
                  <a16:creationId xmlns:a16="http://schemas.microsoft.com/office/drawing/2014/main" id="{96713F8D-A9D6-A841-C321-1B18CBED2B89}"/>
                </a:ext>
              </a:extLst>
            </p:cNvPr>
            <p:cNvSpPr/>
            <p:nvPr/>
          </p:nvSpPr>
          <p:spPr>
            <a:xfrm>
              <a:off x="20917823" y="12545727"/>
              <a:ext cx="387029" cy="553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4" name="Shape 10430">
              <a:extLst>
                <a:ext uri="{FF2B5EF4-FFF2-40B4-BE49-F238E27FC236}">
                  <a16:creationId xmlns:a16="http://schemas.microsoft.com/office/drawing/2014/main" id="{B20C2D6D-924A-362E-9BCE-89518A95A0C6}"/>
                </a:ext>
              </a:extLst>
            </p:cNvPr>
            <p:cNvSpPr/>
            <p:nvPr/>
          </p:nvSpPr>
          <p:spPr>
            <a:xfrm>
              <a:off x="15503343" y="5283845"/>
              <a:ext cx="387479" cy="44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64" y="0"/>
                  </a:moveTo>
                  <a:lnTo>
                    <a:pt x="0" y="14712"/>
                  </a:lnTo>
                  <a:lnTo>
                    <a:pt x="12786" y="21600"/>
                  </a:lnTo>
                  <a:lnTo>
                    <a:pt x="21600" y="9440"/>
                  </a:lnTo>
                  <a:lnTo>
                    <a:pt x="20503" y="5300"/>
                  </a:lnTo>
                  <a:lnTo>
                    <a:pt x="10664" y="0"/>
                  </a:lnTo>
                  <a:close/>
                  <a:moveTo>
                    <a:pt x="12273" y="5578"/>
                  </a:moveTo>
                  <a:lnTo>
                    <a:pt x="16930" y="8086"/>
                  </a:lnTo>
                  <a:lnTo>
                    <a:pt x="16635" y="8492"/>
                  </a:lnTo>
                  <a:lnTo>
                    <a:pt x="11979" y="5984"/>
                  </a:lnTo>
                  <a:lnTo>
                    <a:pt x="12273" y="5578"/>
                  </a:lnTo>
                  <a:close/>
                  <a:moveTo>
                    <a:pt x="7043" y="8326"/>
                  </a:moveTo>
                  <a:lnTo>
                    <a:pt x="16357" y="13343"/>
                  </a:lnTo>
                  <a:lnTo>
                    <a:pt x="16071" y="13738"/>
                  </a:lnTo>
                  <a:lnTo>
                    <a:pt x="6757" y="8721"/>
                  </a:lnTo>
                  <a:lnTo>
                    <a:pt x="7043" y="8326"/>
                  </a:lnTo>
                  <a:close/>
                  <a:moveTo>
                    <a:pt x="5596" y="10322"/>
                  </a:moveTo>
                  <a:lnTo>
                    <a:pt x="14910" y="15339"/>
                  </a:lnTo>
                  <a:lnTo>
                    <a:pt x="14616" y="15745"/>
                  </a:lnTo>
                  <a:lnTo>
                    <a:pt x="5302" y="10728"/>
                  </a:lnTo>
                  <a:lnTo>
                    <a:pt x="5596" y="10322"/>
                  </a:lnTo>
                  <a:close/>
                  <a:moveTo>
                    <a:pt x="4150" y="12318"/>
                  </a:moveTo>
                  <a:lnTo>
                    <a:pt x="8807" y="14826"/>
                  </a:lnTo>
                  <a:lnTo>
                    <a:pt x="8512" y="15232"/>
                  </a:lnTo>
                  <a:lnTo>
                    <a:pt x="3856" y="12724"/>
                  </a:lnTo>
                  <a:lnTo>
                    <a:pt x="4150" y="123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5" name="Shape 10431">
              <a:extLst>
                <a:ext uri="{FF2B5EF4-FFF2-40B4-BE49-F238E27FC236}">
                  <a16:creationId xmlns:a16="http://schemas.microsoft.com/office/drawing/2014/main" id="{35D84B55-E344-F268-5D81-10EE6A5D376A}"/>
                </a:ext>
              </a:extLst>
            </p:cNvPr>
            <p:cNvSpPr/>
            <p:nvPr/>
          </p:nvSpPr>
          <p:spPr>
            <a:xfrm>
              <a:off x="15809852" y="8962276"/>
              <a:ext cx="461009" cy="97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9" y="0"/>
                  </a:moveTo>
                  <a:lnTo>
                    <a:pt x="15512" y="1725"/>
                  </a:lnTo>
                  <a:cubicBezTo>
                    <a:pt x="15654" y="1751"/>
                    <a:pt x="17066" y="2005"/>
                    <a:pt x="17066" y="2005"/>
                  </a:cubicBezTo>
                  <a:lnTo>
                    <a:pt x="16932" y="2169"/>
                  </a:lnTo>
                  <a:lnTo>
                    <a:pt x="15379" y="1889"/>
                  </a:lnTo>
                  <a:lnTo>
                    <a:pt x="14764" y="2643"/>
                  </a:lnTo>
                  <a:cubicBezTo>
                    <a:pt x="14901" y="2667"/>
                    <a:pt x="15906" y="2848"/>
                    <a:pt x="15906" y="2848"/>
                  </a:cubicBezTo>
                  <a:lnTo>
                    <a:pt x="15773" y="3012"/>
                  </a:lnTo>
                  <a:lnTo>
                    <a:pt x="14631" y="2807"/>
                  </a:lnTo>
                  <a:lnTo>
                    <a:pt x="14016" y="3561"/>
                  </a:lnTo>
                  <a:cubicBezTo>
                    <a:pt x="14158" y="3586"/>
                    <a:pt x="15569" y="3841"/>
                    <a:pt x="15569" y="3841"/>
                  </a:cubicBezTo>
                  <a:lnTo>
                    <a:pt x="15436" y="4004"/>
                  </a:lnTo>
                  <a:lnTo>
                    <a:pt x="13883" y="3724"/>
                  </a:lnTo>
                  <a:lnTo>
                    <a:pt x="13267" y="4479"/>
                  </a:lnTo>
                  <a:cubicBezTo>
                    <a:pt x="13404" y="4504"/>
                    <a:pt x="14409" y="4684"/>
                    <a:pt x="14409" y="4684"/>
                  </a:cubicBezTo>
                  <a:lnTo>
                    <a:pt x="14276" y="4848"/>
                  </a:lnTo>
                  <a:lnTo>
                    <a:pt x="13134" y="4643"/>
                  </a:lnTo>
                  <a:lnTo>
                    <a:pt x="12519" y="5397"/>
                  </a:lnTo>
                  <a:cubicBezTo>
                    <a:pt x="12661" y="5422"/>
                    <a:pt x="14072" y="5676"/>
                    <a:pt x="14072" y="5676"/>
                  </a:cubicBezTo>
                  <a:lnTo>
                    <a:pt x="13939" y="5840"/>
                  </a:lnTo>
                  <a:lnTo>
                    <a:pt x="12386" y="5561"/>
                  </a:lnTo>
                  <a:lnTo>
                    <a:pt x="11771" y="6315"/>
                  </a:lnTo>
                  <a:cubicBezTo>
                    <a:pt x="11908" y="6339"/>
                    <a:pt x="12913" y="6520"/>
                    <a:pt x="12913" y="6520"/>
                  </a:cubicBezTo>
                  <a:lnTo>
                    <a:pt x="12780" y="6684"/>
                  </a:lnTo>
                  <a:lnTo>
                    <a:pt x="11638" y="6478"/>
                  </a:lnTo>
                  <a:lnTo>
                    <a:pt x="11023" y="7232"/>
                  </a:lnTo>
                  <a:cubicBezTo>
                    <a:pt x="11164" y="7258"/>
                    <a:pt x="12575" y="7513"/>
                    <a:pt x="12575" y="7513"/>
                  </a:cubicBezTo>
                  <a:lnTo>
                    <a:pt x="12442" y="7677"/>
                  </a:lnTo>
                  <a:lnTo>
                    <a:pt x="10890" y="7396"/>
                  </a:lnTo>
                  <a:lnTo>
                    <a:pt x="10274" y="8151"/>
                  </a:lnTo>
                  <a:cubicBezTo>
                    <a:pt x="10411" y="8176"/>
                    <a:pt x="11416" y="8356"/>
                    <a:pt x="11416" y="8356"/>
                  </a:cubicBezTo>
                  <a:lnTo>
                    <a:pt x="11283" y="8520"/>
                  </a:lnTo>
                  <a:lnTo>
                    <a:pt x="10141" y="8315"/>
                  </a:lnTo>
                  <a:lnTo>
                    <a:pt x="9526" y="9069"/>
                  </a:lnTo>
                  <a:cubicBezTo>
                    <a:pt x="9667" y="9094"/>
                    <a:pt x="11079" y="9348"/>
                    <a:pt x="11079" y="9348"/>
                  </a:cubicBezTo>
                  <a:lnTo>
                    <a:pt x="10946" y="9512"/>
                  </a:lnTo>
                  <a:lnTo>
                    <a:pt x="9392" y="9232"/>
                  </a:lnTo>
                  <a:lnTo>
                    <a:pt x="8778" y="9986"/>
                  </a:lnTo>
                  <a:cubicBezTo>
                    <a:pt x="8914" y="10011"/>
                    <a:pt x="9919" y="10193"/>
                    <a:pt x="9919" y="10193"/>
                  </a:cubicBezTo>
                  <a:lnTo>
                    <a:pt x="9786" y="10355"/>
                  </a:lnTo>
                  <a:lnTo>
                    <a:pt x="8644" y="10150"/>
                  </a:lnTo>
                  <a:lnTo>
                    <a:pt x="8029" y="10905"/>
                  </a:lnTo>
                  <a:cubicBezTo>
                    <a:pt x="8170" y="10930"/>
                    <a:pt x="9582" y="11185"/>
                    <a:pt x="9582" y="11184"/>
                  </a:cubicBezTo>
                  <a:lnTo>
                    <a:pt x="9449" y="11348"/>
                  </a:lnTo>
                  <a:lnTo>
                    <a:pt x="7896" y="11068"/>
                  </a:lnTo>
                  <a:lnTo>
                    <a:pt x="7281" y="11823"/>
                  </a:lnTo>
                  <a:cubicBezTo>
                    <a:pt x="7417" y="11847"/>
                    <a:pt x="8423" y="12028"/>
                    <a:pt x="8423" y="12028"/>
                  </a:cubicBezTo>
                  <a:lnTo>
                    <a:pt x="8289" y="12192"/>
                  </a:lnTo>
                  <a:lnTo>
                    <a:pt x="7147" y="11987"/>
                  </a:lnTo>
                  <a:lnTo>
                    <a:pt x="6533" y="12740"/>
                  </a:lnTo>
                  <a:cubicBezTo>
                    <a:pt x="6674" y="12766"/>
                    <a:pt x="8086" y="13020"/>
                    <a:pt x="8086" y="13020"/>
                  </a:cubicBezTo>
                  <a:lnTo>
                    <a:pt x="7952" y="13184"/>
                  </a:lnTo>
                  <a:lnTo>
                    <a:pt x="6399" y="12904"/>
                  </a:lnTo>
                  <a:lnTo>
                    <a:pt x="5784" y="13659"/>
                  </a:lnTo>
                  <a:cubicBezTo>
                    <a:pt x="5920" y="13684"/>
                    <a:pt x="6926" y="13864"/>
                    <a:pt x="6926" y="13864"/>
                  </a:cubicBezTo>
                  <a:lnTo>
                    <a:pt x="6792" y="14028"/>
                  </a:lnTo>
                  <a:lnTo>
                    <a:pt x="5651" y="13822"/>
                  </a:lnTo>
                  <a:lnTo>
                    <a:pt x="5036" y="14577"/>
                  </a:lnTo>
                  <a:cubicBezTo>
                    <a:pt x="5177" y="14602"/>
                    <a:pt x="6589" y="14856"/>
                    <a:pt x="6589" y="14856"/>
                  </a:cubicBezTo>
                  <a:lnTo>
                    <a:pt x="6455" y="15020"/>
                  </a:lnTo>
                  <a:lnTo>
                    <a:pt x="4902" y="14741"/>
                  </a:lnTo>
                  <a:lnTo>
                    <a:pt x="4288" y="15494"/>
                  </a:lnTo>
                  <a:cubicBezTo>
                    <a:pt x="4424" y="15519"/>
                    <a:pt x="5430" y="15700"/>
                    <a:pt x="5430" y="15700"/>
                  </a:cubicBezTo>
                  <a:lnTo>
                    <a:pt x="5296" y="15863"/>
                  </a:lnTo>
                  <a:lnTo>
                    <a:pt x="4154" y="15658"/>
                  </a:lnTo>
                  <a:lnTo>
                    <a:pt x="3540" y="16412"/>
                  </a:lnTo>
                  <a:cubicBezTo>
                    <a:pt x="3681" y="16437"/>
                    <a:pt x="5093" y="16691"/>
                    <a:pt x="5093" y="16691"/>
                  </a:cubicBezTo>
                  <a:lnTo>
                    <a:pt x="4959" y="16855"/>
                  </a:lnTo>
                  <a:lnTo>
                    <a:pt x="3406" y="16576"/>
                  </a:lnTo>
                  <a:lnTo>
                    <a:pt x="2791" y="17331"/>
                  </a:lnTo>
                  <a:cubicBezTo>
                    <a:pt x="2927" y="17355"/>
                    <a:pt x="3933" y="17536"/>
                    <a:pt x="3933" y="17536"/>
                  </a:cubicBezTo>
                  <a:lnTo>
                    <a:pt x="3799" y="17700"/>
                  </a:lnTo>
                  <a:lnTo>
                    <a:pt x="2658" y="17493"/>
                  </a:lnTo>
                  <a:lnTo>
                    <a:pt x="2042" y="18248"/>
                  </a:lnTo>
                  <a:cubicBezTo>
                    <a:pt x="2184" y="18274"/>
                    <a:pt x="3596" y="18528"/>
                    <a:pt x="3596" y="18528"/>
                  </a:cubicBezTo>
                  <a:lnTo>
                    <a:pt x="3462" y="18692"/>
                  </a:lnTo>
                  <a:lnTo>
                    <a:pt x="1909" y="18412"/>
                  </a:lnTo>
                  <a:lnTo>
                    <a:pt x="1294" y="19166"/>
                  </a:lnTo>
                  <a:cubicBezTo>
                    <a:pt x="1431" y="19191"/>
                    <a:pt x="2436" y="19371"/>
                    <a:pt x="2436" y="19371"/>
                  </a:cubicBezTo>
                  <a:lnTo>
                    <a:pt x="2303" y="19535"/>
                  </a:lnTo>
                  <a:lnTo>
                    <a:pt x="1161" y="19330"/>
                  </a:lnTo>
                  <a:lnTo>
                    <a:pt x="546" y="20084"/>
                  </a:lnTo>
                  <a:cubicBezTo>
                    <a:pt x="688" y="20109"/>
                    <a:pt x="2099" y="20364"/>
                    <a:pt x="2099" y="20364"/>
                  </a:cubicBezTo>
                  <a:lnTo>
                    <a:pt x="1966" y="20527"/>
                  </a:lnTo>
                  <a:lnTo>
                    <a:pt x="413" y="20248"/>
                  </a:lnTo>
                  <a:lnTo>
                    <a:pt x="0" y="20754"/>
                  </a:lnTo>
                  <a:lnTo>
                    <a:pt x="4681" y="21600"/>
                  </a:lnTo>
                  <a:lnTo>
                    <a:pt x="21600" y="846"/>
                  </a:lnTo>
                  <a:lnTo>
                    <a:pt x="16919" y="0"/>
                  </a:lnTo>
                  <a:close/>
                  <a:moveTo>
                    <a:pt x="18807" y="978"/>
                  </a:moveTo>
                  <a:cubicBezTo>
                    <a:pt x="19275" y="1062"/>
                    <a:pt x="19509" y="1308"/>
                    <a:pt x="19330" y="1528"/>
                  </a:cubicBezTo>
                  <a:cubicBezTo>
                    <a:pt x="19151" y="1748"/>
                    <a:pt x="18626" y="1858"/>
                    <a:pt x="18158" y="1774"/>
                  </a:cubicBezTo>
                  <a:cubicBezTo>
                    <a:pt x="17691" y="1689"/>
                    <a:pt x="17457" y="1442"/>
                    <a:pt x="17637" y="1222"/>
                  </a:cubicBezTo>
                  <a:cubicBezTo>
                    <a:pt x="17816" y="1002"/>
                    <a:pt x="18340" y="893"/>
                    <a:pt x="18807" y="9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6" name="Shape 10432">
              <a:extLst>
                <a:ext uri="{FF2B5EF4-FFF2-40B4-BE49-F238E27FC236}">
                  <a16:creationId xmlns:a16="http://schemas.microsoft.com/office/drawing/2014/main" id="{281DBA14-D7B8-B61D-65E0-4BCFE431DFC5}"/>
                </a:ext>
              </a:extLst>
            </p:cNvPr>
            <p:cNvSpPr/>
            <p:nvPr/>
          </p:nvSpPr>
          <p:spPr>
            <a:xfrm>
              <a:off x="21191605" y="12910829"/>
              <a:ext cx="410124" cy="45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7" name="Shape 10433">
              <a:extLst>
                <a:ext uri="{FF2B5EF4-FFF2-40B4-BE49-F238E27FC236}">
                  <a16:creationId xmlns:a16="http://schemas.microsoft.com/office/drawing/2014/main" id="{E26B5C85-DCC6-6C8B-294D-14349B391382}"/>
                </a:ext>
              </a:extLst>
            </p:cNvPr>
            <p:cNvSpPr/>
            <p:nvPr/>
          </p:nvSpPr>
          <p:spPr>
            <a:xfrm>
              <a:off x="19604389" y="11273229"/>
              <a:ext cx="550222" cy="527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8" name="Shape 10434">
              <a:extLst>
                <a:ext uri="{FF2B5EF4-FFF2-40B4-BE49-F238E27FC236}">
                  <a16:creationId xmlns:a16="http://schemas.microsoft.com/office/drawing/2014/main" id="{AB1F2BC3-4714-781C-399D-C50E3AAA9BEF}"/>
                </a:ext>
              </a:extLst>
            </p:cNvPr>
            <p:cNvSpPr/>
            <p:nvPr/>
          </p:nvSpPr>
          <p:spPr>
            <a:xfrm>
              <a:off x="17735944" y="13251073"/>
              <a:ext cx="392649" cy="42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9" name="Shape 10435">
              <a:extLst>
                <a:ext uri="{FF2B5EF4-FFF2-40B4-BE49-F238E27FC236}">
                  <a16:creationId xmlns:a16="http://schemas.microsoft.com/office/drawing/2014/main" id="{C3B1D58E-FFA8-05A2-6183-AD665CD02D07}"/>
                </a:ext>
              </a:extLst>
            </p:cNvPr>
            <p:cNvSpPr/>
            <p:nvPr/>
          </p:nvSpPr>
          <p:spPr>
            <a:xfrm>
              <a:off x="17721874" y="12822423"/>
              <a:ext cx="359032" cy="41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293" y="15970"/>
                  </a:lnTo>
                  <a:lnTo>
                    <a:pt x="15488" y="19464"/>
                  </a:lnTo>
                  <a:cubicBezTo>
                    <a:pt x="15488" y="19464"/>
                    <a:pt x="21600" y="21600"/>
                    <a:pt x="21600" y="21600"/>
                  </a:cubicBezTo>
                  <a:close/>
                  <a:moveTo>
                    <a:pt x="14827" y="18782"/>
                  </a:moveTo>
                  <a:lnTo>
                    <a:pt x="19632" y="15288"/>
                  </a:lnTo>
                  <a:lnTo>
                    <a:pt x="7863" y="3150"/>
                  </a:lnTo>
                  <a:lnTo>
                    <a:pt x="3055" y="6642"/>
                  </a:lnTo>
                  <a:cubicBezTo>
                    <a:pt x="3055" y="6642"/>
                    <a:pt x="14827" y="18782"/>
                    <a:pt x="14827" y="18782"/>
                  </a:cubicBezTo>
                  <a:close/>
                  <a:moveTo>
                    <a:pt x="2382" y="5946"/>
                  </a:moveTo>
                  <a:lnTo>
                    <a:pt x="7189" y="2455"/>
                  </a:lnTo>
                  <a:lnTo>
                    <a:pt x="4808" y="0"/>
                  </a:lnTo>
                  <a:lnTo>
                    <a:pt x="0" y="3492"/>
                  </a:lnTo>
                  <a:cubicBezTo>
                    <a:pt x="0" y="3492"/>
                    <a:pt x="2382" y="5946"/>
                    <a:pt x="2382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0" name="Shape 10436">
              <a:extLst>
                <a:ext uri="{FF2B5EF4-FFF2-40B4-BE49-F238E27FC236}">
                  <a16:creationId xmlns:a16="http://schemas.microsoft.com/office/drawing/2014/main" id="{E7CC7EE1-656A-9557-34B6-15AF0FF93B36}"/>
                </a:ext>
              </a:extLst>
            </p:cNvPr>
            <p:cNvSpPr/>
            <p:nvPr/>
          </p:nvSpPr>
          <p:spPr>
            <a:xfrm>
              <a:off x="18877036" y="12145369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1" name="Shape 10437">
              <a:extLst>
                <a:ext uri="{FF2B5EF4-FFF2-40B4-BE49-F238E27FC236}">
                  <a16:creationId xmlns:a16="http://schemas.microsoft.com/office/drawing/2014/main" id="{2D16833A-4DE2-4C8C-7FFC-BE498B5FFE7A}"/>
                </a:ext>
              </a:extLst>
            </p:cNvPr>
            <p:cNvSpPr/>
            <p:nvPr/>
          </p:nvSpPr>
          <p:spPr>
            <a:xfrm>
              <a:off x="21489022" y="13379422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2" name="Shape 10438">
              <a:extLst>
                <a:ext uri="{FF2B5EF4-FFF2-40B4-BE49-F238E27FC236}">
                  <a16:creationId xmlns:a16="http://schemas.microsoft.com/office/drawing/2014/main" id="{57AC6198-B47F-F29C-C0DA-EF51A9906FAD}"/>
                </a:ext>
              </a:extLst>
            </p:cNvPr>
            <p:cNvSpPr/>
            <p:nvPr/>
          </p:nvSpPr>
          <p:spPr>
            <a:xfrm>
              <a:off x="15223803" y="10656379"/>
              <a:ext cx="1231113" cy="102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059" extrusionOk="0">
                  <a:moveTo>
                    <a:pt x="5067" y="1749"/>
                  </a:moveTo>
                  <a:cubicBezTo>
                    <a:pt x="3889" y="2785"/>
                    <a:pt x="2937" y="4241"/>
                    <a:pt x="2399" y="6003"/>
                  </a:cubicBezTo>
                  <a:cubicBezTo>
                    <a:pt x="1643" y="8477"/>
                    <a:pt x="1865" y="11193"/>
                    <a:pt x="2990" y="13443"/>
                  </a:cubicBezTo>
                  <a:cubicBezTo>
                    <a:pt x="3870" y="15269"/>
                    <a:pt x="5250" y="16660"/>
                    <a:pt x="6922" y="17380"/>
                  </a:cubicBezTo>
                  <a:cubicBezTo>
                    <a:pt x="9451" y="18469"/>
                    <a:pt x="12240" y="17907"/>
                    <a:pt x="14313" y="15902"/>
                  </a:cubicBezTo>
                  <a:cubicBezTo>
                    <a:pt x="18651" y="11419"/>
                    <a:pt x="17421" y="3049"/>
                    <a:pt x="12063" y="579"/>
                  </a:cubicBezTo>
                  <a:cubicBezTo>
                    <a:pt x="9632" y="-541"/>
                    <a:pt x="7029" y="23"/>
                    <a:pt x="5067" y="1749"/>
                  </a:cubicBezTo>
                  <a:close/>
                  <a:moveTo>
                    <a:pt x="144" y="7068"/>
                  </a:moveTo>
                  <a:cubicBezTo>
                    <a:pt x="-293" y="10041"/>
                    <a:pt x="271" y="13044"/>
                    <a:pt x="1730" y="15514"/>
                  </a:cubicBezTo>
                  <a:cubicBezTo>
                    <a:pt x="3189" y="17983"/>
                    <a:pt x="5373" y="19622"/>
                    <a:pt x="7873" y="20141"/>
                  </a:cubicBezTo>
                  <a:cubicBezTo>
                    <a:pt x="10701" y="20728"/>
                    <a:pt x="13525" y="19736"/>
                    <a:pt x="15626" y="17641"/>
                  </a:cubicBezTo>
                  <a:cubicBezTo>
                    <a:pt x="16046" y="17222"/>
                    <a:pt x="16441" y="16756"/>
                    <a:pt x="16797" y="16252"/>
                  </a:cubicBezTo>
                  <a:lnTo>
                    <a:pt x="17968" y="17912"/>
                  </a:lnTo>
                  <a:lnTo>
                    <a:pt x="15970" y="19906"/>
                  </a:lnTo>
                  <a:lnTo>
                    <a:pt x="16784" y="21059"/>
                  </a:lnTo>
                  <a:lnTo>
                    <a:pt x="21307" y="16546"/>
                  </a:lnTo>
                  <a:lnTo>
                    <a:pt x="20493" y="15393"/>
                  </a:lnTo>
                  <a:lnTo>
                    <a:pt x="18938" y="16945"/>
                  </a:lnTo>
                  <a:lnTo>
                    <a:pt x="17563" y="14996"/>
                  </a:lnTo>
                  <a:cubicBezTo>
                    <a:pt x="17707" y="14724"/>
                    <a:pt x="17841" y="14443"/>
                    <a:pt x="17966" y="14154"/>
                  </a:cubicBezTo>
                  <a:cubicBezTo>
                    <a:pt x="18091" y="13865"/>
                    <a:pt x="18199" y="13564"/>
                    <a:pt x="18303" y="13258"/>
                  </a:cubicBezTo>
                  <a:lnTo>
                    <a:pt x="17136" y="12695"/>
                  </a:lnTo>
                  <a:cubicBezTo>
                    <a:pt x="15692" y="16940"/>
                    <a:pt x="11882" y="19451"/>
                    <a:pt x="8083" y="18662"/>
                  </a:cubicBezTo>
                  <a:cubicBezTo>
                    <a:pt x="5916" y="18212"/>
                    <a:pt x="4035" y="16786"/>
                    <a:pt x="2770" y="14645"/>
                  </a:cubicBezTo>
                  <a:cubicBezTo>
                    <a:pt x="1505" y="12505"/>
                    <a:pt x="1009" y="9912"/>
                    <a:pt x="1387" y="7335"/>
                  </a:cubicBezTo>
                  <a:lnTo>
                    <a:pt x="144" y="7068"/>
                  </a:lnTo>
                  <a:close/>
                  <a:moveTo>
                    <a:pt x="5335" y="2836"/>
                  </a:moveTo>
                  <a:cubicBezTo>
                    <a:pt x="5642" y="2547"/>
                    <a:pt x="5974" y="2293"/>
                    <a:pt x="6321" y="2073"/>
                  </a:cubicBezTo>
                  <a:cubicBezTo>
                    <a:pt x="6377" y="2351"/>
                    <a:pt x="6420" y="2627"/>
                    <a:pt x="6454" y="2907"/>
                  </a:cubicBezTo>
                  <a:cubicBezTo>
                    <a:pt x="6487" y="3186"/>
                    <a:pt x="6509" y="3472"/>
                    <a:pt x="6523" y="3752"/>
                  </a:cubicBezTo>
                  <a:cubicBezTo>
                    <a:pt x="6184" y="3732"/>
                    <a:pt x="5841" y="3730"/>
                    <a:pt x="5502" y="3738"/>
                  </a:cubicBezTo>
                  <a:cubicBezTo>
                    <a:pt x="5162" y="3746"/>
                    <a:pt x="4828" y="3762"/>
                    <a:pt x="4490" y="3798"/>
                  </a:cubicBezTo>
                  <a:cubicBezTo>
                    <a:pt x="4750" y="3451"/>
                    <a:pt x="5029" y="3125"/>
                    <a:pt x="5335" y="2836"/>
                  </a:cubicBezTo>
                  <a:close/>
                  <a:moveTo>
                    <a:pt x="3789" y="4905"/>
                  </a:moveTo>
                  <a:cubicBezTo>
                    <a:pt x="4243" y="4824"/>
                    <a:pt x="4700" y="4769"/>
                    <a:pt x="5156" y="4743"/>
                  </a:cubicBezTo>
                  <a:cubicBezTo>
                    <a:pt x="5613" y="4717"/>
                    <a:pt x="6071" y="4719"/>
                    <a:pt x="6527" y="4747"/>
                  </a:cubicBezTo>
                  <a:cubicBezTo>
                    <a:pt x="6511" y="5144"/>
                    <a:pt x="6474" y="5550"/>
                    <a:pt x="6416" y="5942"/>
                  </a:cubicBezTo>
                  <a:cubicBezTo>
                    <a:pt x="6358" y="6335"/>
                    <a:pt x="6283" y="6721"/>
                    <a:pt x="6183" y="7106"/>
                  </a:cubicBezTo>
                  <a:lnTo>
                    <a:pt x="3360" y="5892"/>
                  </a:lnTo>
                  <a:cubicBezTo>
                    <a:pt x="3422" y="5724"/>
                    <a:pt x="3488" y="5550"/>
                    <a:pt x="3560" y="5387"/>
                  </a:cubicBezTo>
                  <a:cubicBezTo>
                    <a:pt x="3631" y="5225"/>
                    <a:pt x="3708" y="5061"/>
                    <a:pt x="3789" y="4905"/>
                  </a:cubicBezTo>
                  <a:close/>
                  <a:moveTo>
                    <a:pt x="7125" y="1576"/>
                  </a:moveTo>
                  <a:cubicBezTo>
                    <a:pt x="7809" y="1266"/>
                    <a:pt x="8522" y="1092"/>
                    <a:pt x="9239" y="1059"/>
                  </a:cubicBezTo>
                  <a:cubicBezTo>
                    <a:pt x="9955" y="1027"/>
                    <a:pt x="10670" y="1128"/>
                    <a:pt x="11369" y="1373"/>
                  </a:cubicBezTo>
                  <a:lnTo>
                    <a:pt x="10388" y="4605"/>
                  </a:lnTo>
                  <a:cubicBezTo>
                    <a:pt x="9901" y="4414"/>
                    <a:pt x="9404" y="4249"/>
                    <a:pt x="8905" y="4120"/>
                  </a:cubicBezTo>
                  <a:cubicBezTo>
                    <a:pt x="8407" y="3990"/>
                    <a:pt x="7907" y="3891"/>
                    <a:pt x="7401" y="3825"/>
                  </a:cubicBezTo>
                  <a:cubicBezTo>
                    <a:pt x="7389" y="3447"/>
                    <a:pt x="7359" y="3069"/>
                    <a:pt x="7314" y="2692"/>
                  </a:cubicBezTo>
                  <a:cubicBezTo>
                    <a:pt x="7268" y="2315"/>
                    <a:pt x="7205" y="1950"/>
                    <a:pt x="7125" y="1576"/>
                  </a:cubicBezTo>
                  <a:close/>
                  <a:moveTo>
                    <a:pt x="3066" y="6828"/>
                  </a:moveTo>
                  <a:lnTo>
                    <a:pt x="5890" y="8043"/>
                  </a:lnTo>
                  <a:cubicBezTo>
                    <a:pt x="5764" y="8384"/>
                    <a:pt x="5625" y="8719"/>
                    <a:pt x="5468" y="9040"/>
                  </a:cubicBezTo>
                  <a:cubicBezTo>
                    <a:pt x="5310" y="9361"/>
                    <a:pt x="5138" y="9666"/>
                    <a:pt x="4951" y="9963"/>
                  </a:cubicBezTo>
                  <a:cubicBezTo>
                    <a:pt x="4578" y="9629"/>
                    <a:pt x="4217" y="9279"/>
                    <a:pt x="3874" y="8902"/>
                  </a:cubicBezTo>
                  <a:cubicBezTo>
                    <a:pt x="3532" y="8525"/>
                    <a:pt x="3202" y="8131"/>
                    <a:pt x="2893" y="7713"/>
                  </a:cubicBezTo>
                  <a:cubicBezTo>
                    <a:pt x="2915" y="7565"/>
                    <a:pt x="2943" y="7407"/>
                    <a:pt x="2973" y="7261"/>
                  </a:cubicBezTo>
                  <a:cubicBezTo>
                    <a:pt x="3002" y="7114"/>
                    <a:pt x="3030" y="6974"/>
                    <a:pt x="3066" y="6828"/>
                  </a:cubicBezTo>
                  <a:close/>
                  <a:moveTo>
                    <a:pt x="2802" y="9057"/>
                  </a:moveTo>
                  <a:cubicBezTo>
                    <a:pt x="3052" y="9361"/>
                    <a:pt x="3305" y="9650"/>
                    <a:pt x="3574" y="9930"/>
                  </a:cubicBezTo>
                  <a:cubicBezTo>
                    <a:pt x="3843" y="10210"/>
                    <a:pt x="4128" y="10480"/>
                    <a:pt x="4413" y="10736"/>
                  </a:cubicBezTo>
                  <a:cubicBezTo>
                    <a:pt x="4240" y="10959"/>
                    <a:pt x="4046" y="11175"/>
                    <a:pt x="3855" y="11378"/>
                  </a:cubicBezTo>
                  <a:cubicBezTo>
                    <a:pt x="3663" y="11581"/>
                    <a:pt x="3470" y="11770"/>
                    <a:pt x="3263" y="11952"/>
                  </a:cubicBezTo>
                  <a:cubicBezTo>
                    <a:pt x="3107" y="11485"/>
                    <a:pt x="2988" y="11008"/>
                    <a:pt x="2911" y="10524"/>
                  </a:cubicBezTo>
                  <a:cubicBezTo>
                    <a:pt x="2833" y="10040"/>
                    <a:pt x="2802" y="9549"/>
                    <a:pt x="2802" y="9057"/>
                  </a:cubicBezTo>
                  <a:close/>
                  <a:moveTo>
                    <a:pt x="7388" y="4837"/>
                  </a:moveTo>
                  <a:cubicBezTo>
                    <a:pt x="7847" y="4900"/>
                    <a:pt x="8303" y="4999"/>
                    <a:pt x="8754" y="5117"/>
                  </a:cubicBezTo>
                  <a:cubicBezTo>
                    <a:pt x="9206" y="5235"/>
                    <a:pt x="9653" y="5369"/>
                    <a:pt x="10094" y="5542"/>
                  </a:cubicBezTo>
                  <a:lnTo>
                    <a:pt x="9216" y="8417"/>
                  </a:lnTo>
                  <a:lnTo>
                    <a:pt x="6979" y="7447"/>
                  </a:lnTo>
                  <a:cubicBezTo>
                    <a:pt x="7094" y="7020"/>
                    <a:pt x="7183" y="6594"/>
                    <a:pt x="7252" y="6158"/>
                  </a:cubicBezTo>
                  <a:cubicBezTo>
                    <a:pt x="7322" y="5723"/>
                    <a:pt x="7367" y="5277"/>
                    <a:pt x="7388" y="4837"/>
                  </a:cubicBezTo>
                  <a:close/>
                  <a:moveTo>
                    <a:pt x="12165" y="1714"/>
                  </a:moveTo>
                  <a:cubicBezTo>
                    <a:pt x="12833" y="2061"/>
                    <a:pt x="13444" y="2536"/>
                    <a:pt x="13976" y="3109"/>
                  </a:cubicBezTo>
                  <a:cubicBezTo>
                    <a:pt x="14508" y="3681"/>
                    <a:pt x="14966" y="4358"/>
                    <a:pt x="15323" y="5119"/>
                  </a:cubicBezTo>
                  <a:cubicBezTo>
                    <a:pt x="15135" y="5279"/>
                    <a:pt x="14943" y="5447"/>
                    <a:pt x="14767" y="5623"/>
                  </a:cubicBezTo>
                  <a:cubicBezTo>
                    <a:pt x="14452" y="5937"/>
                    <a:pt x="14161" y="6275"/>
                    <a:pt x="13887" y="6637"/>
                  </a:cubicBezTo>
                  <a:cubicBezTo>
                    <a:pt x="13463" y="6300"/>
                    <a:pt x="13028" y="5990"/>
                    <a:pt x="12576" y="5708"/>
                  </a:cubicBezTo>
                  <a:cubicBezTo>
                    <a:pt x="12124" y="5426"/>
                    <a:pt x="11652" y="5180"/>
                    <a:pt x="11175" y="4955"/>
                  </a:cubicBezTo>
                  <a:lnTo>
                    <a:pt x="12165" y="1714"/>
                  </a:lnTo>
                  <a:close/>
                  <a:moveTo>
                    <a:pt x="6686" y="8384"/>
                  </a:moveTo>
                  <a:lnTo>
                    <a:pt x="8930" y="9363"/>
                  </a:lnTo>
                  <a:lnTo>
                    <a:pt x="8095" y="12077"/>
                  </a:lnTo>
                  <a:cubicBezTo>
                    <a:pt x="7666" y="11873"/>
                    <a:pt x="7252" y="11647"/>
                    <a:pt x="6844" y="11394"/>
                  </a:cubicBezTo>
                  <a:cubicBezTo>
                    <a:pt x="6436" y="11141"/>
                    <a:pt x="6042" y="10862"/>
                    <a:pt x="5658" y="10561"/>
                  </a:cubicBezTo>
                  <a:cubicBezTo>
                    <a:pt x="5865" y="10226"/>
                    <a:pt x="6051" y="9868"/>
                    <a:pt x="6224" y="9506"/>
                  </a:cubicBezTo>
                  <a:cubicBezTo>
                    <a:pt x="6396" y="9143"/>
                    <a:pt x="6550" y="8768"/>
                    <a:pt x="6686" y="8384"/>
                  </a:cubicBezTo>
                  <a:close/>
                  <a:moveTo>
                    <a:pt x="5128" y="11344"/>
                  </a:moveTo>
                  <a:cubicBezTo>
                    <a:pt x="5549" y="11678"/>
                    <a:pt x="5983" y="11984"/>
                    <a:pt x="6431" y="12263"/>
                  </a:cubicBezTo>
                  <a:cubicBezTo>
                    <a:pt x="6880" y="12542"/>
                    <a:pt x="7336" y="12800"/>
                    <a:pt x="7808" y="13023"/>
                  </a:cubicBezTo>
                  <a:lnTo>
                    <a:pt x="6820" y="16246"/>
                  </a:lnTo>
                  <a:cubicBezTo>
                    <a:pt x="6157" y="15901"/>
                    <a:pt x="5551" y="15437"/>
                    <a:pt x="5023" y="14871"/>
                  </a:cubicBezTo>
                  <a:cubicBezTo>
                    <a:pt x="4495" y="14304"/>
                    <a:pt x="4047" y="13632"/>
                    <a:pt x="3690" y="12880"/>
                  </a:cubicBezTo>
                  <a:cubicBezTo>
                    <a:pt x="3863" y="12732"/>
                    <a:pt x="4034" y="12588"/>
                    <a:pt x="4196" y="12426"/>
                  </a:cubicBezTo>
                  <a:cubicBezTo>
                    <a:pt x="4362" y="12260"/>
                    <a:pt x="4521" y="12077"/>
                    <a:pt x="4677" y="11896"/>
                  </a:cubicBezTo>
                  <a:cubicBezTo>
                    <a:pt x="4831" y="11716"/>
                    <a:pt x="4984" y="11536"/>
                    <a:pt x="5128" y="11344"/>
                  </a:cubicBezTo>
                  <a:close/>
                  <a:moveTo>
                    <a:pt x="10890" y="5883"/>
                  </a:moveTo>
                  <a:cubicBezTo>
                    <a:pt x="11322" y="6088"/>
                    <a:pt x="11745" y="6330"/>
                    <a:pt x="12155" y="6586"/>
                  </a:cubicBezTo>
                  <a:cubicBezTo>
                    <a:pt x="12566" y="6841"/>
                    <a:pt x="12970" y="7117"/>
                    <a:pt x="13357" y="7420"/>
                  </a:cubicBezTo>
                  <a:cubicBezTo>
                    <a:pt x="13134" y="7775"/>
                    <a:pt x="12924" y="8140"/>
                    <a:pt x="12741" y="8526"/>
                  </a:cubicBezTo>
                  <a:cubicBezTo>
                    <a:pt x="12557" y="8911"/>
                    <a:pt x="12392" y="9315"/>
                    <a:pt x="12250" y="9727"/>
                  </a:cubicBezTo>
                  <a:lnTo>
                    <a:pt x="10012" y="8758"/>
                  </a:lnTo>
                  <a:lnTo>
                    <a:pt x="10890" y="5883"/>
                  </a:lnTo>
                  <a:close/>
                  <a:moveTo>
                    <a:pt x="9726" y="9704"/>
                  </a:moveTo>
                  <a:lnTo>
                    <a:pt x="11963" y="10674"/>
                  </a:lnTo>
                  <a:cubicBezTo>
                    <a:pt x="11858" y="11075"/>
                    <a:pt x="11775" y="11483"/>
                    <a:pt x="11711" y="11891"/>
                  </a:cubicBezTo>
                  <a:cubicBezTo>
                    <a:pt x="11647" y="12299"/>
                    <a:pt x="11605" y="12707"/>
                    <a:pt x="11582" y="13121"/>
                  </a:cubicBezTo>
                  <a:cubicBezTo>
                    <a:pt x="11125" y="13057"/>
                    <a:pt x="10671" y="12969"/>
                    <a:pt x="10223" y="12851"/>
                  </a:cubicBezTo>
                  <a:cubicBezTo>
                    <a:pt x="9773" y="12733"/>
                    <a:pt x="9330" y="12589"/>
                    <a:pt x="8891" y="12417"/>
                  </a:cubicBezTo>
                  <a:lnTo>
                    <a:pt x="9726" y="9704"/>
                  </a:lnTo>
                  <a:close/>
                  <a:moveTo>
                    <a:pt x="15110" y="6653"/>
                  </a:moveTo>
                  <a:cubicBezTo>
                    <a:pt x="15286" y="6465"/>
                    <a:pt x="15468" y="6291"/>
                    <a:pt x="15660" y="6121"/>
                  </a:cubicBezTo>
                  <a:cubicBezTo>
                    <a:pt x="15809" y="6562"/>
                    <a:pt x="15931" y="7009"/>
                    <a:pt x="16010" y="7466"/>
                  </a:cubicBezTo>
                  <a:cubicBezTo>
                    <a:pt x="16090" y="7922"/>
                    <a:pt x="16131" y="8379"/>
                    <a:pt x="16141" y="8842"/>
                  </a:cubicBezTo>
                  <a:cubicBezTo>
                    <a:pt x="15901" y="8554"/>
                    <a:pt x="15654" y="8277"/>
                    <a:pt x="15397" y="8010"/>
                  </a:cubicBezTo>
                  <a:cubicBezTo>
                    <a:pt x="15141" y="7743"/>
                    <a:pt x="14873" y="7490"/>
                    <a:pt x="14601" y="7245"/>
                  </a:cubicBezTo>
                  <a:cubicBezTo>
                    <a:pt x="14764" y="7040"/>
                    <a:pt x="14933" y="6842"/>
                    <a:pt x="15110" y="6653"/>
                  </a:cubicBezTo>
                  <a:close/>
                  <a:moveTo>
                    <a:pt x="8605" y="13364"/>
                  </a:moveTo>
                  <a:cubicBezTo>
                    <a:pt x="9087" y="13554"/>
                    <a:pt x="9570" y="13710"/>
                    <a:pt x="10065" y="13838"/>
                  </a:cubicBezTo>
                  <a:cubicBezTo>
                    <a:pt x="10559" y="13967"/>
                    <a:pt x="11066" y="14066"/>
                    <a:pt x="11569" y="14133"/>
                  </a:cubicBezTo>
                  <a:cubicBezTo>
                    <a:pt x="11579" y="14514"/>
                    <a:pt x="11603" y="14895"/>
                    <a:pt x="11648" y="15274"/>
                  </a:cubicBezTo>
                  <a:cubicBezTo>
                    <a:pt x="11692" y="15654"/>
                    <a:pt x="11756" y="16032"/>
                    <a:pt x="11835" y="16408"/>
                  </a:cubicBezTo>
                  <a:cubicBezTo>
                    <a:pt x="11155" y="16713"/>
                    <a:pt x="10449" y="16878"/>
                    <a:pt x="9738" y="16909"/>
                  </a:cubicBezTo>
                  <a:cubicBezTo>
                    <a:pt x="9027" y="16939"/>
                    <a:pt x="8310" y="16829"/>
                    <a:pt x="7616" y="16587"/>
                  </a:cubicBezTo>
                  <a:lnTo>
                    <a:pt x="8605" y="13364"/>
                  </a:lnTo>
                  <a:close/>
                  <a:moveTo>
                    <a:pt x="14057" y="8008"/>
                  </a:moveTo>
                  <a:cubicBezTo>
                    <a:pt x="14422" y="8336"/>
                    <a:pt x="14775" y="8688"/>
                    <a:pt x="15111" y="9058"/>
                  </a:cubicBezTo>
                  <a:cubicBezTo>
                    <a:pt x="15447" y="9427"/>
                    <a:pt x="15766" y="9826"/>
                    <a:pt x="16070" y="10235"/>
                  </a:cubicBezTo>
                  <a:cubicBezTo>
                    <a:pt x="16047" y="10415"/>
                    <a:pt x="16018" y="10583"/>
                    <a:pt x="15985" y="10761"/>
                  </a:cubicBezTo>
                  <a:cubicBezTo>
                    <a:pt x="15951" y="10940"/>
                    <a:pt x="15911" y="11124"/>
                    <a:pt x="15868" y="11301"/>
                  </a:cubicBezTo>
                  <a:lnTo>
                    <a:pt x="13053" y="10078"/>
                  </a:lnTo>
                  <a:cubicBezTo>
                    <a:pt x="13184" y="9710"/>
                    <a:pt x="13327" y="9355"/>
                    <a:pt x="13495" y="9009"/>
                  </a:cubicBezTo>
                  <a:cubicBezTo>
                    <a:pt x="13664" y="8665"/>
                    <a:pt x="13854" y="8326"/>
                    <a:pt x="14057" y="8008"/>
                  </a:cubicBezTo>
                  <a:close/>
                  <a:moveTo>
                    <a:pt x="12766" y="11024"/>
                  </a:moveTo>
                  <a:lnTo>
                    <a:pt x="15589" y="12239"/>
                  </a:lnTo>
                  <a:cubicBezTo>
                    <a:pt x="15538" y="12378"/>
                    <a:pt x="15478" y="12511"/>
                    <a:pt x="15420" y="12645"/>
                  </a:cubicBezTo>
                  <a:cubicBezTo>
                    <a:pt x="15362" y="12780"/>
                    <a:pt x="15300" y="12919"/>
                    <a:pt x="15235" y="13050"/>
                  </a:cubicBezTo>
                  <a:cubicBezTo>
                    <a:pt x="14772" y="13134"/>
                    <a:pt x="14310" y="13191"/>
                    <a:pt x="13844" y="13218"/>
                  </a:cubicBezTo>
                  <a:cubicBezTo>
                    <a:pt x="13378" y="13245"/>
                    <a:pt x="12908" y="13241"/>
                    <a:pt x="12443" y="13211"/>
                  </a:cubicBezTo>
                  <a:cubicBezTo>
                    <a:pt x="12460" y="12841"/>
                    <a:pt x="12494" y="12472"/>
                    <a:pt x="12547" y="12107"/>
                  </a:cubicBezTo>
                  <a:cubicBezTo>
                    <a:pt x="12600" y="11742"/>
                    <a:pt x="12676" y="11384"/>
                    <a:pt x="12766" y="11024"/>
                  </a:cubicBezTo>
                  <a:close/>
                  <a:moveTo>
                    <a:pt x="12438" y="14214"/>
                  </a:moveTo>
                  <a:cubicBezTo>
                    <a:pt x="12795" y="14237"/>
                    <a:pt x="13149" y="14242"/>
                    <a:pt x="13506" y="14233"/>
                  </a:cubicBezTo>
                  <a:cubicBezTo>
                    <a:pt x="13864" y="14224"/>
                    <a:pt x="14224" y="14202"/>
                    <a:pt x="14580" y="14161"/>
                  </a:cubicBezTo>
                  <a:cubicBezTo>
                    <a:pt x="14335" y="14508"/>
                    <a:pt x="14059" y="14833"/>
                    <a:pt x="13766" y="15126"/>
                  </a:cubicBezTo>
                  <a:cubicBezTo>
                    <a:pt x="13423" y="15468"/>
                    <a:pt x="13055" y="15770"/>
                    <a:pt x="12662" y="16024"/>
                  </a:cubicBezTo>
                  <a:cubicBezTo>
                    <a:pt x="12600" y="15725"/>
                    <a:pt x="12549" y="15426"/>
                    <a:pt x="12511" y="15125"/>
                  </a:cubicBezTo>
                  <a:cubicBezTo>
                    <a:pt x="12473" y="14823"/>
                    <a:pt x="12451" y="14517"/>
                    <a:pt x="12438" y="142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3" name="Shape 10439">
              <a:extLst>
                <a:ext uri="{FF2B5EF4-FFF2-40B4-BE49-F238E27FC236}">
                  <a16:creationId xmlns:a16="http://schemas.microsoft.com/office/drawing/2014/main" id="{AE05A272-64AD-C394-6C34-C0DB34EC0B6E}"/>
                </a:ext>
              </a:extLst>
            </p:cNvPr>
            <p:cNvSpPr/>
            <p:nvPr/>
          </p:nvSpPr>
          <p:spPr>
            <a:xfrm>
              <a:off x="15028523" y="10196678"/>
              <a:ext cx="417298" cy="446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1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4" name="Shape 10440">
              <a:extLst>
                <a:ext uri="{FF2B5EF4-FFF2-40B4-BE49-F238E27FC236}">
                  <a16:creationId xmlns:a16="http://schemas.microsoft.com/office/drawing/2014/main" id="{3D3D1551-565C-1C51-D1BF-4F35D5E6B316}"/>
                </a:ext>
              </a:extLst>
            </p:cNvPr>
            <p:cNvSpPr/>
            <p:nvPr/>
          </p:nvSpPr>
          <p:spPr>
            <a:xfrm>
              <a:off x="16217782" y="9944071"/>
              <a:ext cx="446855" cy="49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5" name="Shape 10441">
              <a:extLst>
                <a:ext uri="{FF2B5EF4-FFF2-40B4-BE49-F238E27FC236}">
                  <a16:creationId xmlns:a16="http://schemas.microsoft.com/office/drawing/2014/main" id="{4A2839A1-23D6-F3C3-B274-C04E99226B35}"/>
                </a:ext>
              </a:extLst>
            </p:cNvPr>
            <p:cNvSpPr/>
            <p:nvPr/>
          </p:nvSpPr>
          <p:spPr>
            <a:xfrm>
              <a:off x="14782479" y="8405887"/>
              <a:ext cx="501644" cy="70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6" name="Shape 10442">
              <a:extLst>
                <a:ext uri="{FF2B5EF4-FFF2-40B4-BE49-F238E27FC236}">
                  <a16:creationId xmlns:a16="http://schemas.microsoft.com/office/drawing/2014/main" id="{E51A524C-2D13-9962-BECD-0BFD2EB953B6}"/>
                </a:ext>
              </a:extLst>
            </p:cNvPr>
            <p:cNvSpPr/>
            <p:nvPr/>
          </p:nvSpPr>
          <p:spPr>
            <a:xfrm>
              <a:off x="16163586" y="9475903"/>
              <a:ext cx="425669" cy="39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7" name="Shape 10443">
              <a:extLst>
                <a:ext uri="{FF2B5EF4-FFF2-40B4-BE49-F238E27FC236}">
                  <a16:creationId xmlns:a16="http://schemas.microsoft.com/office/drawing/2014/main" id="{68DDBFB6-B05C-8A40-4A3B-ED0673FA04F7}"/>
                </a:ext>
              </a:extLst>
            </p:cNvPr>
            <p:cNvSpPr/>
            <p:nvPr/>
          </p:nvSpPr>
          <p:spPr>
            <a:xfrm>
              <a:off x="14923512" y="9401109"/>
              <a:ext cx="530063" cy="6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41" extrusionOk="0">
                  <a:moveTo>
                    <a:pt x="19725" y="4962"/>
                  </a:moveTo>
                  <a:cubicBezTo>
                    <a:pt x="19481" y="4621"/>
                    <a:pt x="18944" y="4504"/>
                    <a:pt x="18524" y="4700"/>
                  </a:cubicBezTo>
                  <a:lnTo>
                    <a:pt x="16276" y="5753"/>
                  </a:lnTo>
                  <a:cubicBezTo>
                    <a:pt x="16665" y="6156"/>
                    <a:pt x="16967" y="6565"/>
                    <a:pt x="17201" y="6965"/>
                  </a:cubicBezTo>
                  <a:lnTo>
                    <a:pt x="19403" y="5935"/>
                  </a:lnTo>
                  <a:cubicBezTo>
                    <a:pt x="19823" y="5739"/>
                    <a:pt x="19967" y="5303"/>
                    <a:pt x="19725" y="4962"/>
                  </a:cubicBezTo>
                  <a:close/>
                  <a:moveTo>
                    <a:pt x="21339" y="9898"/>
                  </a:moveTo>
                  <a:cubicBezTo>
                    <a:pt x="21338" y="9504"/>
                    <a:pt x="20944" y="9185"/>
                    <a:pt x="20459" y="9185"/>
                  </a:cubicBezTo>
                  <a:lnTo>
                    <a:pt x="17939" y="9183"/>
                  </a:lnTo>
                  <a:cubicBezTo>
                    <a:pt x="17998" y="9688"/>
                    <a:pt x="17984" y="10167"/>
                    <a:pt x="17927" y="10609"/>
                  </a:cubicBezTo>
                  <a:lnTo>
                    <a:pt x="20460" y="10610"/>
                  </a:lnTo>
                  <a:cubicBezTo>
                    <a:pt x="20946" y="10610"/>
                    <a:pt x="21338" y="10292"/>
                    <a:pt x="21339" y="9898"/>
                  </a:cubicBezTo>
                  <a:close/>
                  <a:moveTo>
                    <a:pt x="4324" y="1565"/>
                  </a:moveTo>
                  <a:cubicBezTo>
                    <a:pt x="4080" y="1224"/>
                    <a:pt x="3543" y="1107"/>
                    <a:pt x="3123" y="1304"/>
                  </a:cubicBezTo>
                  <a:cubicBezTo>
                    <a:pt x="2703" y="1501"/>
                    <a:pt x="2559" y="1936"/>
                    <a:pt x="2802" y="2278"/>
                  </a:cubicBezTo>
                  <a:lnTo>
                    <a:pt x="4065" y="4052"/>
                  </a:lnTo>
                  <a:cubicBezTo>
                    <a:pt x="4512" y="3793"/>
                    <a:pt x="5019" y="3548"/>
                    <a:pt x="5588" y="3340"/>
                  </a:cubicBezTo>
                  <a:cubicBezTo>
                    <a:pt x="5588" y="3340"/>
                    <a:pt x="4324" y="1565"/>
                    <a:pt x="4324" y="1565"/>
                  </a:cubicBezTo>
                  <a:close/>
                  <a:moveTo>
                    <a:pt x="10086" y="713"/>
                  </a:moveTo>
                  <a:cubicBezTo>
                    <a:pt x="10086" y="319"/>
                    <a:pt x="9693" y="0"/>
                    <a:pt x="9207" y="0"/>
                  </a:cubicBezTo>
                  <a:cubicBezTo>
                    <a:pt x="8723" y="0"/>
                    <a:pt x="8330" y="319"/>
                    <a:pt x="8330" y="713"/>
                  </a:cubicBezTo>
                  <a:lnTo>
                    <a:pt x="8331" y="2772"/>
                  </a:lnTo>
                  <a:cubicBezTo>
                    <a:pt x="8876" y="2739"/>
                    <a:pt x="9464" y="2751"/>
                    <a:pt x="10088" y="2828"/>
                  </a:cubicBezTo>
                  <a:cubicBezTo>
                    <a:pt x="10088" y="2828"/>
                    <a:pt x="10086" y="713"/>
                    <a:pt x="10086" y="713"/>
                  </a:cubicBezTo>
                  <a:close/>
                  <a:moveTo>
                    <a:pt x="15284" y="1339"/>
                  </a:moveTo>
                  <a:cubicBezTo>
                    <a:pt x="14864" y="1142"/>
                    <a:pt x="14326" y="1258"/>
                    <a:pt x="14084" y="1599"/>
                  </a:cubicBezTo>
                  <a:lnTo>
                    <a:pt x="12730" y="3502"/>
                  </a:lnTo>
                  <a:cubicBezTo>
                    <a:pt x="12923" y="3577"/>
                    <a:pt x="14063" y="4115"/>
                    <a:pt x="14249" y="4220"/>
                  </a:cubicBezTo>
                  <a:lnTo>
                    <a:pt x="15606" y="2312"/>
                  </a:lnTo>
                  <a:cubicBezTo>
                    <a:pt x="15849" y="1971"/>
                    <a:pt x="15704" y="1536"/>
                    <a:pt x="15284" y="1339"/>
                  </a:cubicBezTo>
                  <a:close/>
                  <a:moveTo>
                    <a:pt x="16063" y="12771"/>
                  </a:moveTo>
                  <a:cubicBezTo>
                    <a:pt x="17178" y="10880"/>
                    <a:pt x="17910" y="6928"/>
                    <a:pt x="12930" y="4595"/>
                  </a:cubicBezTo>
                  <a:cubicBezTo>
                    <a:pt x="12930" y="4595"/>
                    <a:pt x="12929" y="4595"/>
                    <a:pt x="12928" y="4595"/>
                  </a:cubicBezTo>
                  <a:cubicBezTo>
                    <a:pt x="12928" y="4594"/>
                    <a:pt x="12927" y="4594"/>
                    <a:pt x="12926" y="4594"/>
                  </a:cubicBezTo>
                  <a:cubicBezTo>
                    <a:pt x="12926" y="4593"/>
                    <a:pt x="12925" y="4593"/>
                    <a:pt x="12924" y="4593"/>
                  </a:cubicBezTo>
                  <a:cubicBezTo>
                    <a:pt x="12924" y="4592"/>
                    <a:pt x="12923" y="4592"/>
                    <a:pt x="12922" y="4592"/>
                  </a:cubicBezTo>
                  <a:cubicBezTo>
                    <a:pt x="7943" y="2259"/>
                    <a:pt x="4092" y="4749"/>
                    <a:pt x="2631" y="6478"/>
                  </a:cubicBezTo>
                  <a:cubicBezTo>
                    <a:pt x="1322" y="8041"/>
                    <a:pt x="1632" y="10216"/>
                    <a:pt x="1621" y="10529"/>
                  </a:cubicBezTo>
                  <a:cubicBezTo>
                    <a:pt x="1602" y="11040"/>
                    <a:pt x="2174" y="13289"/>
                    <a:pt x="1592" y="14216"/>
                  </a:cubicBezTo>
                  <a:cubicBezTo>
                    <a:pt x="792" y="15491"/>
                    <a:pt x="955" y="15611"/>
                    <a:pt x="1594" y="16106"/>
                  </a:cubicBezTo>
                  <a:cubicBezTo>
                    <a:pt x="2244" y="16611"/>
                    <a:pt x="5442" y="18109"/>
                    <a:pt x="6306" y="18314"/>
                  </a:cubicBezTo>
                  <a:cubicBezTo>
                    <a:pt x="7154" y="18515"/>
                    <a:pt x="7364" y="18570"/>
                    <a:pt x="8324" y="17370"/>
                  </a:cubicBezTo>
                  <a:cubicBezTo>
                    <a:pt x="9022" y="16498"/>
                    <a:pt x="11709" y="15775"/>
                    <a:pt x="12245" y="15507"/>
                  </a:cubicBezTo>
                  <a:cubicBezTo>
                    <a:pt x="12574" y="15342"/>
                    <a:pt x="15049" y="14473"/>
                    <a:pt x="16063" y="12771"/>
                  </a:cubicBezTo>
                  <a:close/>
                  <a:moveTo>
                    <a:pt x="5425" y="20157"/>
                  </a:moveTo>
                  <a:cubicBezTo>
                    <a:pt x="5564" y="19962"/>
                    <a:pt x="5481" y="19712"/>
                    <a:pt x="5240" y="19599"/>
                  </a:cubicBezTo>
                  <a:lnTo>
                    <a:pt x="756" y="17498"/>
                  </a:lnTo>
                  <a:cubicBezTo>
                    <a:pt x="515" y="17385"/>
                    <a:pt x="206" y="17452"/>
                    <a:pt x="67" y="17647"/>
                  </a:cubicBezTo>
                  <a:lnTo>
                    <a:pt x="67" y="17647"/>
                  </a:lnTo>
                  <a:cubicBezTo>
                    <a:pt x="-72" y="17843"/>
                    <a:pt x="11" y="18093"/>
                    <a:pt x="252" y="18206"/>
                  </a:cubicBezTo>
                  <a:lnTo>
                    <a:pt x="4736" y="20307"/>
                  </a:lnTo>
                  <a:cubicBezTo>
                    <a:pt x="4977" y="20420"/>
                    <a:pt x="5286" y="20353"/>
                    <a:pt x="5425" y="20157"/>
                  </a:cubicBezTo>
                  <a:cubicBezTo>
                    <a:pt x="5425" y="20157"/>
                    <a:pt x="5425" y="20157"/>
                    <a:pt x="5425" y="20157"/>
                  </a:cubicBezTo>
                  <a:close/>
                  <a:moveTo>
                    <a:pt x="6113" y="19190"/>
                  </a:moveTo>
                  <a:cubicBezTo>
                    <a:pt x="6252" y="18995"/>
                    <a:pt x="6169" y="18745"/>
                    <a:pt x="5928" y="18632"/>
                  </a:cubicBezTo>
                  <a:lnTo>
                    <a:pt x="1444" y="16531"/>
                  </a:lnTo>
                  <a:cubicBezTo>
                    <a:pt x="1203" y="16418"/>
                    <a:pt x="894" y="16485"/>
                    <a:pt x="755" y="16680"/>
                  </a:cubicBezTo>
                  <a:lnTo>
                    <a:pt x="755" y="16680"/>
                  </a:lnTo>
                  <a:cubicBezTo>
                    <a:pt x="616" y="16876"/>
                    <a:pt x="699" y="17126"/>
                    <a:pt x="940" y="17239"/>
                  </a:cubicBezTo>
                  <a:lnTo>
                    <a:pt x="5424" y="19340"/>
                  </a:lnTo>
                  <a:cubicBezTo>
                    <a:pt x="5665" y="19453"/>
                    <a:pt x="5974" y="19386"/>
                    <a:pt x="6113" y="19190"/>
                  </a:cubicBezTo>
                  <a:cubicBezTo>
                    <a:pt x="6113" y="19190"/>
                    <a:pt x="6113" y="19190"/>
                    <a:pt x="6113" y="19190"/>
                  </a:cubicBezTo>
                  <a:close/>
                  <a:moveTo>
                    <a:pt x="360" y="18601"/>
                  </a:moveTo>
                  <a:lnTo>
                    <a:pt x="4260" y="20429"/>
                  </a:lnTo>
                  <a:cubicBezTo>
                    <a:pt x="3639" y="21302"/>
                    <a:pt x="2263" y="21600"/>
                    <a:pt x="1186" y="21095"/>
                  </a:cubicBezTo>
                  <a:cubicBezTo>
                    <a:pt x="109" y="20591"/>
                    <a:pt x="-261" y="19474"/>
                    <a:pt x="360" y="186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8" name="Shape 10444">
              <a:extLst>
                <a:ext uri="{FF2B5EF4-FFF2-40B4-BE49-F238E27FC236}">
                  <a16:creationId xmlns:a16="http://schemas.microsoft.com/office/drawing/2014/main" id="{F4E00FD0-0C50-5FD0-77BD-CA315CFB6237}"/>
                </a:ext>
              </a:extLst>
            </p:cNvPr>
            <p:cNvSpPr/>
            <p:nvPr/>
          </p:nvSpPr>
          <p:spPr>
            <a:xfrm>
              <a:off x="15668533" y="8652551"/>
              <a:ext cx="371824" cy="37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85" extrusionOk="0">
                  <a:moveTo>
                    <a:pt x="5809" y="19810"/>
                  </a:moveTo>
                  <a:lnTo>
                    <a:pt x="0" y="21585"/>
                  </a:lnTo>
                  <a:lnTo>
                    <a:pt x="1723" y="15720"/>
                  </a:lnTo>
                  <a:cubicBezTo>
                    <a:pt x="1723" y="15720"/>
                    <a:pt x="5809" y="19810"/>
                    <a:pt x="5809" y="19810"/>
                  </a:cubicBezTo>
                  <a:close/>
                  <a:moveTo>
                    <a:pt x="14328" y="11295"/>
                  </a:moveTo>
                  <a:cubicBezTo>
                    <a:pt x="14857" y="12169"/>
                    <a:pt x="15219" y="12941"/>
                    <a:pt x="15338" y="13361"/>
                  </a:cubicBezTo>
                  <a:cubicBezTo>
                    <a:pt x="16735" y="12758"/>
                    <a:pt x="18442" y="13050"/>
                    <a:pt x="19809" y="14418"/>
                  </a:cubicBezTo>
                  <a:cubicBezTo>
                    <a:pt x="21600" y="16210"/>
                    <a:pt x="21590" y="21540"/>
                    <a:pt x="21590" y="21540"/>
                  </a:cubicBezTo>
                  <a:cubicBezTo>
                    <a:pt x="21590" y="21540"/>
                    <a:pt x="21587" y="21538"/>
                    <a:pt x="21583" y="21536"/>
                  </a:cubicBezTo>
                  <a:cubicBezTo>
                    <a:pt x="21586" y="21540"/>
                    <a:pt x="21587" y="21543"/>
                    <a:pt x="21587" y="21543"/>
                  </a:cubicBezTo>
                  <a:cubicBezTo>
                    <a:pt x="21587" y="21543"/>
                    <a:pt x="16257" y="21556"/>
                    <a:pt x="14467" y="19765"/>
                  </a:cubicBezTo>
                  <a:cubicBezTo>
                    <a:pt x="13114" y="18410"/>
                    <a:pt x="12816" y="16721"/>
                    <a:pt x="13396" y="15331"/>
                  </a:cubicBezTo>
                  <a:cubicBezTo>
                    <a:pt x="12981" y="15218"/>
                    <a:pt x="12197" y="14852"/>
                    <a:pt x="11308" y="14314"/>
                  </a:cubicBezTo>
                  <a:lnTo>
                    <a:pt x="6478" y="19142"/>
                  </a:lnTo>
                  <a:lnTo>
                    <a:pt x="2392" y="15051"/>
                  </a:lnTo>
                  <a:lnTo>
                    <a:pt x="6994" y="10450"/>
                  </a:lnTo>
                  <a:cubicBezTo>
                    <a:pt x="4968" y="7962"/>
                    <a:pt x="2105" y="4020"/>
                    <a:pt x="1025" y="2336"/>
                  </a:cubicBezTo>
                  <a:cubicBezTo>
                    <a:pt x="11" y="756"/>
                    <a:pt x="7" y="211"/>
                    <a:pt x="44" y="57"/>
                  </a:cubicBezTo>
                  <a:cubicBezTo>
                    <a:pt x="31" y="43"/>
                    <a:pt x="37" y="38"/>
                    <a:pt x="52" y="32"/>
                  </a:cubicBezTo>
                  <a:cubicBezTo>
                    <a:pt x="59" y="13"/>
                    <a:pt x="65" y="4"/>
                    <a:pt x="65" y="4"/>
                  </a:cubicBezTo>
                  <a:cubicBezTo>
                    <a:pt x="237" y="-15"/>
                    <a:pt x="782" y="-11"/>
                    <a:pt x="2361" y="1003"/>
                  </a:cubicBezTo>
                  <a:cubicBezTo>
                    <a:pt x="4043" y="2084"/>
                    <a:pt x="7984" y="4949"/>
                    <a:pt x="10469" y="6978"/>
                  </a:cubicBezTo>
                  <a:lnTo>
                    <a:pt x="14322" y="3125"/>
                  </a:lnTo>
                  <a:lnTo>
                    <a:pt x="18411" y="7213"/>
                  </a:lnTo>
                  <a:cubicBezTo>
                    <a:pt x="18411" y="7213"/>
                    <a:pt x="14328" y="11295"/>
                    <a:pt x="14328" y="11295"/>
                  </a:cubicBezTo>
                  <a:close/>
                  <a:moveTo>
                    <a:pt x="15005" y="2441"/>
                  </a:moveTo>
                  <a:lnTo>
                    <a:pt x="17418" y="30"/>
                  </a:lnTo>
                  <a:lnTo>
                    <a:pt x="21507" y="4118"/>
                  </a:lnTo>
                  <a:lnTo>
                    <a:pt x="19094" y="6530"/>
                  </a:lnTo>
                  <a:cubicBezTo>
                    <a:pt x="19094" y="6530"/>
                    <a:pt x="15005" y="2441"/>
                    <a:pt x="15005" y="24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9" name="Shape 10445">
              <a:extLst>
                <a:ext uri="{FF2B5EF4-FFF2-40B4-BE49-F238E27FC236}">
                  <a16:creationId xmlns:a16="http://schemas.microsoft.com/office/drawing/2014/main" id="{E077D714-F16A-603F-258F-B8C954D62C35}"/>
                </a:ext>
              </a:extLst>
            </p:cNvPr>
            <p:cNvSpPr/>
            <p:nvPr/>
          </p:nvSpPr>
          <p:spPr>
            <a:xfrm>
              <a:off x="19159242" y="10658993"/>
              <a:ext cx="622764" cy="56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716" extrusionOk="0">
                  <a:moveTo>
                    <a:pt x="1339" y="18146"/>
                  </a:moveTo>
                  <a:cubicBezTo>
                    <a:pt x="227" y="16314"/>
                    <a:pt x="661" y="13820"/>
                    <a:pt x="2308" y="12586"/>
                  </a:cubicBezTo>
                  <a:cubicBezTo>
                    <a:pt x="2748" y="12256"/>
                    <a:pt x="3232" y="12053"/>
                    <a:pt x="3725" y="11962"/>
                  </a:cubicBezTo>
                  <a:lnTo>
                    <a:pt x="3738" y="15889"/>
                  </a:lnTo>
                  <a:cubicBezTo>
                    <a:pt x="3739" y="16166"/>
                    <a:pt x="3941" y="16390"/>
                    <a:pt x="4190" y="16389"/>
                  </a:cubicBezTo>
                  <a:cubicBezTo>
                    <a:pt x="4439" y="16388"/>
                    <a:pt x="4640" y="16164"/>
                    <a:pt x="4639" y="15887"/>
                  </a:cubicBezTo>
                  <a:lnTo>
                    <a:pt x="4626" y="11921"/>
                  </a:lnTo>
                  <a:cubicBezTo>
                    <a:pt x="5675" y="12022"/>
                    <a:pt x="6678" y="12627"/>
                    <a:pt x="7312" y="13672"/>
                  </a:cubicBezTo>
                  <a:cubicBezTo>
                    <a:pt x="8425" y="15504"/>
                    <a:pt x="7990" y="17998"/>
                    <a:pt x="6343" y="19232"/>
                  </a:cubicBezTo>
                  <a:cubicBezTo>
                    <a:pt x="4697" y="20465"/>
                    <a:pt x="2452" y="19979"/>
                    <a:pt x="1339" y="18146"/>
                  </a:cubicBezTo>
                  <a:close/>
                  <a:moveTo>
                    <a:pt x="3670" y="7857"/>
                  </a:moveTo>
                  <a:lnTo>
                    <a:pt x="5119" y="6772"/>
                  </a:lnTo>
                  <a:cubicBezTo>
                    <a:pt x="5283" y="6649"/>
                    <a:pt x="5395" y="6369"/>
                    <a:pt x="5367" y="6151"/>
                  </a:cubicBezTo>
                  <a:lnTo>
                    <a:pt x="5135" y="4322"/>
                  </a:lnTo>
                  <a:lnTo>
                    <a:pt x="8435" y="5321"/>
                  </a:lnTo>
                  <a:cubicBezTo>
                    <a:pt x="8435" y="5321"/>
                    <a:pt x="8207" y="5706"/>
                    <a:pt x="7927" y="6179"/>
                  </a:cubicBezTo>
                  <a:lnTo>
                    <a:pt x="4301" y="8895"/>
                  </a:lnTo>
                  <a:cubicBezTo>
                    <a:pt x="4301" y="8895"/>
                    <a:pt x="3670" y="7857"/>
                    <a:pt x="3670" y="7857"/>
                  </a:cubicBezTo>
                  <a:close/>
                  <a:moveTo>
                    <a:pt x="5317" y="9342"/>
                  </a:moveTo>
                  <a:lnTo>
                    <a:pt x="6806" y="8227"/>
                  </a:lnTo>
                  <a:cubicBezTo>
                    <a:pt x="6763" y="8494"/>
                    <a:pt x="6811" y="8776"/>
                    <a:pt x="6952" y="9008"/>
                  </a:cubicBezTo>
                  <a:lnTo>
                    <a:pt x="6951" y="9008"/>
                  </a:lnTo>
                  <a:cubicBezTo>
                    <a:pt x="6951" y="9008"/>
                    <a:pt x="7368" y="9692"/>
                    <a:pt x="7887" y="10542"/>
                  </a:cubicBezTo>
                  <a:cubicBezTo>
                    <a:pt x="7887" y="10542"/>
                    <a:pt x="5317" y="9342"/>
                    <a:pt x="5317" y="9342"/>
                  </a:cubicBezTo>
                  <a:close/>
                  <a:moveTo>
                    <a:pt x="8791" y="8259"/>
                  </a:moveTo>
                  <a:cubicBezTo>
                    <a:pt x="8791" y="8259"/>
                    <a:pt x="10089" y="6315"/>
                    <a:pt x="10706" y="5383"/>
                  </a:cubicBezTo>
                  <a:lnTo>
                    <a:pt x="11903" y="5869"/>
                  </a:lnTo>
                  <a:cubicBezTo>
                    <a:pt x="11641" y="6978"/>
                    <a:pt x="11735" y="8186"/>
                    <a:pt x="12226" y="9262"/>
                  </a:cubicBezTo>
                  <a:lnTo>
                    <a:pt x="10284" y="10718"/>
                  </a:lnTo>
                  <a:cubicBezTo>
                    <a:pt x="10284" y="10718"/>
                    <a:pt x="8791" y="8259"/>
                    <a:pt x="8791" y="8259"/>
                  </a:cubicBezTo>
                  <a:close/>
                  <a:moveTo>
                    <a:pt x="13314" y="9656"/>
                  </a:moveTo>
                  <a:lnTo>
                    <a:pt x="16285" y="7430"/>
                  </a:lnTo>
                  <a:cubicBezTo>
                    <a:pt x="16491" y="7275"/>
                    <a:pt x="16545" y="6964"/>
                    <a:pt x="16406" y="6735"/>
                  </a:cubicBezTo>
                  <a:cubicBezTo>
                    <a:pt x="16343" y="6631"/>
                    <a:pt x="16251" y="6564"/>
                    <a:pt x="16150" y="6533"/>
                  </a:cubicBezTo>
                  <a:lnTo>
                    <a:pt x="16151" y="6531"/>
                  </a:lnTo>
                  <a:lnTo>
                    <a:pt x="12905" y="5212"/>
                  </a:lnTo>
                  <a:cubicBezTo>
                    <a:pt x="13172" y="4652"/>
                    <a:pt x="13562" y="4155"/>
                    <a:pt x="14067" y="3777"/>
                  </a:cubicBezTo>
                  <a:cubicBezTo>
                    <a:pt x="15713" y="2543"/>
                    <a:pt x="17958" y="3030"/>
                    <a:pt x="19071" y="4862"/>
                  </a:cubicBezTo>
                  <a:cubicBezTo>
                    <a:pt x="20183" y="6694"/>
                    <a:pt x="19749" y="9188"/>
                    <a:pt x="18102" y="10422"/>
                  </a:cubicBezTo>
                  <a:cubicBezTo>
                    <a:pt x="16556" y="11580"/>
                    <a:pt x="14482" y="11221"/>
                    <a:pt x="13314" y="9656"/>
                  </a:cubicBezTo>
                  <a:close/>
                  <a:moveTo>
                    <a:pt x="15048" y="7148"/>
                  </a:moveTo>
                  <a:lnTo>
                    <a:pt x="12832" y="8808"/>
                  </a:lnTo>
                  <a:cubicBezTo>
                    <a:pt x="12470" y="7960"/>
                    <a:pt x="12397" y="7021"/>
                    <a:pt x="12588" y="6148"/>
                  </a:cubicBezTo>
                  <a:cubicBezTo>
                    <a:pt x="12588" y="6148"/>
                    <a:pt x="15048" y="7148"/>
                    <a:pt x="15048" y="7148"/>
                  </a:cubicBezTo>
                  <a:close/>
                  <a:moveTo>
                    <a:pt x="742" y="18594"/>
                  </a:moveTo>
                  <a:cubicBezTo>
                    <a:pt x="2079" y="20796"/>
                    <a:pt x="4768" y="21379"/>
                    <a:pt x="6747" y="19896"/>
                  </a:cubicBezTo>
                  <a:cubicBezTo>
                    <a:pt x="8726" y="18413"/>
                    <a:pt x="9246" y="15426"/>
                    <a:pt x="7909" y="13224"/>
                  </a:cubicBezTo>
                  <a:cubicBezTo>
                    <a:pt x="7134" y="11948"/>
                    <a:pt x="5905" y="11216"/>
                    <a:pt x="4623" y="11115"/>
                  </a:cubicBezTo>
                  <a:lnTo>
                    <a:pt x="4619" y="10101"/>
                  </a:lnTo>
                  <a:lnTo>
                    <a:pt x="8815" y="12059"/>
                  </a:lnTo>
                  <a:cubicBezTo>
                    <a:pt x="9382" y="12983"/>
                    <a:pt x="9863" y="13764"/>
                    <a:pt x="9886" y="13787"/>
                  </a:cubicBezTo>
                  <a:cubicBezTo>
                    <a:pt x="10275" y="14180"/>
                    <a:pt x="10877" y="14149"/>
                    <a:pt x="11230" y="13717"/>
                  </a:cubicBezTo>
                  <a:cubicBezTo>
                    <a:pt x="11531" y="13349"/>
                    <a:pt x="11553" y="12810"/>
                    <a:pt x="11313" y="12415"/>
                  </a:cubicBezTo>
                  <a:lnTo>
                    <a:pt x="11314" y="12414"/>
                  </a:lnTo>
                  <a:lnTo>
                    <a:pt x="10788" y="11548"/>
                  </a:lnTo>
                  <a:lnTo>
                    <a:pt x="12715" y="10105"/>
                  </a:lnTo>
                  <a:cubicBezTo>
                    <a:pt x="14109" y="12039"/>
                    <a:pt x="16627" y="12494"/>
                    <a:pt x="18506" y="11086"/>
                  </a:cubicBezTo>
                  <a:cubicBezTo>
                    <a:pt x="20485" y="9603"/>
                    <a:pt x="21005" y="6616"/>
                    <a:pt x="19668" y="4414"/>
                  </a:cubicBezTo>
                  <a:cubicBezTo>
                    <a:pt x="18331" y="2212"/>
                    <a:pt x="15642" y="1629"/>
                    <a:pt x="13663" y="3112"/>
                  </a:cubicBezTo>
                  <a:cubicBezTo>
                    <a:pt x="13027" y="3589"/>
                    <a:pt x="12542" y="4222"/>
                    <a:pt x="12221" y="4933"/>
                  </a:cubicBezTo>
                  <a:lnTo>
                    <a:pt x="11168" y="4506"/>
                  </a:lnTo>
                  <a:cubicBezTo>
                    <a:pt x="11303" y="3945"/>
                    <a:pt x="11158" y="3323"/>
                    <a:pt x="10745" y="2905"/>
                  </a:cubicBezTo>
                  <a:cubicBezTo>
                    <a:pt x="10551" y="2709"/>
                    <a:pt x="10321" y="2584"/>
                    <a:pt x="10082" y="2526"/>
                  </a:cubicBezTo>
                  <a:lnTo>
                    <a:pt x="10082" y="2525"/>
                  </a:lnTo>
                  <a:lnTo>
                    <a:pt x="5355" y="1211"/>
                  </a:lnTo>
                  <a:lnTo>
                    <a:pt x="5355" y="1211"/>
                  </a:lnTo>
                  <a:cubicBezTo>
                    <a:pt x="4823" y="1000"/>
                    <a:pt x="4206" y="1148"/>
                    <a:pt x="3803" y="1641"/>
                  </a:cubicBezTo>
                  <a:cubicBezTo>
                    <a:pt x="3485" y="2031"/>
                    <a:pt x="3373" y="2548"/>
                    <a:pt x="3458" y="3028"/>
                  </a:cubicBezTo>
                  <a:lnTo>
                    <a:pt x="3457" y="3029"/>
                  </a:lnTo>
                  <a:lnTo>
                    <a:pt x="3914" y="5740"/>
                  </a:lnTo>
                  <a:lnTo>
                    <a:pt x="2179" y="7041"/>
                  </a:lnTo>
                  <a:cubicBezTo>
                    <a:pt x="1849" y="7288"/>
                    <a:pt x="1762" y="7786"/>
                    <a:pt x="1985" y="8153"/>
                  </a:cubicBezTo>
                  <a:cubicBezTo>
                    <a:pt x="2193" y="8496"/>
                    <a:pt x="2598" y="8599"/>
                    <a:pt x="2919" y="8409"/>
                  </a:cubicBezTo>
                  <a:lnTo>
                    <a:pt x="3717" y="9723"/>
                  </a:lnTo>
                  <a:lnTo>
                    <a:pt x="3722" y="11148"/>
                  </a:lnTo>
                  <a:cubicBezTo>
                    <a:pt x="3090" y="11245"/>
                    <a:pt x="2469" y="11499"/>
                    <a:pt x="1905" y="11922"/>
                  </a:cubicBezTo>
                  <a:cubicBezTo>
                    <a:pt x="-75" y="13405"/>
                    <a:pt x="-595" y="16392"/>
                    <a:pt x="742" y="18594"/>
                  </a:cubicBezTo>
                  <a:close/>
                  <a:moveTo>
                    <a:pt x="2678" y="707"/>
                  </a:moveTo>
                  <a:cubicBezTo>
                    <a:pt x="2232" y="-27"/>
                    <a:pt x="1336" y="-221"/>
                    <a:pt x="676" y="273"/>
                  </a:cubicBezTo>
                  <a:cubicBezTo>
                    <a:pt x="16" y="767"/>
                    <a:pt x="-157" y="1763"/>
                    <a:pt x="289" y="2497"/>
                  </a:cubicBezTo>
                  <a:cubicBezTo>
                    <a:pt x="734" y="3231"/>
                    <a:pt x="1630" y="3426"/>
                    <a:pt x="2290" y="2931"/>
                  </a:cubicBezTo>
                  <a:cubicBezTo>
                    <a:pt x="2950" y="2437"/>
                    <a:pt x="3123" y="1441"/>
                    <a:pt x="2678" y="7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0" name="Shape 10446">
              <a:extLst>
                <a:ext uri="{FF2B5EF4-FFF2-40B4-BE49-F238E27FC236}">
                  <a16:creationId xmlns:a16="http://schemas.microsoft.com/office/drawing/2014/main" id="{25E07B12-B9BC-A700-5437-8240649F0653}"/>
                </a:ext>
              </a:extLst>
            </p:cNvPr>
            <p:cNvSpPr/>
            <p:nvPr/>
          </p:nvSpPr>
          <p:spPr>
            <a:xfrm>
              <a:off x="15268309" y="8005297"/>
              <a:ext cx="498843" cy="55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4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1" name="Shape 10447">
              <a:extLst>
                <a:ext uri="{FF2B5EF4-FFF2-40B4-BE49-F238E27FC236}">
                  <a16:creationId xmlns:a16="http://schemas.microsoft.com/office/drawing/2014/main" id="{8A3BE7CE-A20A-946B-6EF4-5D828EB46023}"/>
                </a:ext>
              </a:extLst>
            </p:cNvPr>
            <p:cNvSpPr/>
            <p:nvPr/>
          </p:nvSpPr>
          <p:spPr>
            <a:xfrm>
              <a:off x="15182165" y="7422392"/>
              <a:ext cx="482786" cy="50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2" name="Shape 10448">
              <a:extLst>
                <a:ext uri="{FF2B5EF4-FFF2-40B4-BE49-F238E27FC236}">
                  <a16:creationId xmlns:a16="http://schemas.microsoft.com/office/drawing/2014/main" id="{047F8298-A91B-D583-2E4E-A59A0BA94C9D}"/>
                </a:ext>
              </a:extLst>
            </p:cNvPr>
            <p:cNvSpPr/>
            <p:nvPr/>
          </p:nvSpPr>
          <p:spPr>
            <a:xfrm>
              <a:off x="15128412" y="6820063"/>
              <a:ext cx="371717" cy="598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3" y="16426"/>
                  </a:lnTo>
                  <a:lnTo>
                    <a:pt x="6939" y="18801"/>
                  </a:lnTo>
                  <a:cubicBezTo>
                    <a:pt x="6939" y="18801"/>
                    <a:pt x="0" y="21600"/>
                    <a:pt x="0" y="21600"/>
                  </a:cubicBezTo>
                  <a:close/>
                  <a:moveTo>
                    <a:pt x="7564" y="18101"/>
                  </a:moveTo>
                  <a:lnTo>
                    <a:pt x="678" y="15726"/>
                  </a:lnTo>
                  <a:lnTo>
                    <a:pt x="11819" y="3241"/>
                  </a:lnTo>
                  <a:lnTo>
                    <a:pt x="18708" y="5613"/>
                  </a:lnTo>
                  <a:cubicBezTo>
                    <a:pt x="18708" y="5613"/>
                    <a:pt x="7564" y="18101"/>
                    <a:pt x="7564" y="18101"/>
                  </a:cubicBezTo>
                  <a:close/>
                  <a:moveTo>
                    <a:pt x="19345" y="4898"/>
                  </a:moveTo>
                  <a:lnTo>
                    <a:pt x="12456" y="2525"/>
                  </a:lnTo>
                  <a:lnTo>
                    <a:pt x="14711" y="0"/>
                  </a:lnTo>
                  <a:lnTo>
                    <a:pt x="21600" y="2372"/>
                  </a:lnTo>
                  <a:cubicBezTo>
                    <a:pt x="21600" y="2372"/>
                    <a:pt x="19345" y="4898"/>
                    <a:pt x="19345" y="489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3" name="Shape 10449">
              <a:extLst>
                <a:ext uri="{FF2B5EF4-FFF2-40B4-BE49-F238E27FC236}">
                  <a16:creationId xmlns:a16="http://schemas.microsoft.com/office/drawing/2014/main" id="{0B1A97E0-940A-C455-5E7D-DA3DE94631BC}"/>
                </a:ext>
              </a:extLst>
            </p:cNvPr>
            <p:cNvSpPr/>
            <p:nvPr/>
          </p:nvSpPr>
          <p:spPr>
            <a:xfrm>
              <a:off x="19860235" y="12623190"/>
              <a:ext cx="635104" cy="383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89" extrusionOk="0">
                  <a:moveTo>
                    <a:pt x="5099" y="1723"/>
                  </a:moveTo>
                  <a:lnTo>
                    <a:pt x="3700" y="16273"/>
                  </a:lnTo>
                  <a:lnTo>
                    <a:pt x="16313" y="19565"/>
                  </a:lnTo>
                  <a:lnTo>
                    <a:pt x="17712" y="5015"/>
                  </a:lnTo>
                  <a:cubicBezTo>
                    <a:pt x="17712" y="5015"/>
                    <a:pt x="5099" y="1723"/>
                    <a:pt x="5099" y="1723"/>
                  </a:cubicBezTo>
                  <a:close/>
                  <a:moveTo>
                    <a:pt x="2757" y="5906"/>
                  </a:moveTo>
                  <a:lnTo>
                    <a:pt x="2258" y="11102"/>
                  </a:lnTo>
                  <a:cubicBezTo>
                    <a:pt x="2230" y="11389"/>
                    <a:pt x="2349" y="11659"/>
                    <a:pt x="2523" y="11704"/>
                  </a:cubicBezTo>
                  <a:cubicBezTo>
                    <a:pt x="2697" y="11750"/>
                    <a:pt x="2861" y="11554"/>
                    <a:pt x="2889" y="11267"/>
                  </a:cubicBezTo>
                  <a:lnTo>
                    <a:pt x="3388" y="6071"/>
                  </a:lnTo>
                  <a:cubicBezTo>
                    <a:pt x="3416" y="5784"/>
                    <a:pt x="3297" y="5514"/>
                    <a:pt x="3123" y="5469"/>
                  </a:cubicBezTo>
                  <a:cubicBezTo>
                    <a:pt x="2949" y="5423"/>
                    <a:pt x="2785" y="5619"/>
                    <a:pt x="2757" y="5906"/>
                  </a:cubicBezTo>
                  <a:close/>
                  <a:moveTo>
                    <a:pt x="19585" y="12429"/>
                  </a:moveTo>
                  <a:cubicBezTo>
                    <a:pt x="19668" y="11568"/>
                    <a:pt x="19311" y="10759"/>
                    <a:pt x="18789" y="10623"/>
                  </a:cubicBezTo>
                  <a:cubicBezTo>
                    <a:pt x="18266" y="10487"/>
                    <a:pt x="17776" y="11074"/>
                    <a:pt x="17693" y="11935"/>
                  </a:cubicBezTo>
                  <a:cubicBezTo>
                    <a:pt x="17610" y="12796"/>
                    <a:pt x="17967" y="13604"/>
                    <a:pt x="18489" y="13741"/>
                  </a:cubicBezTo>
                  <a:cubicBezTo>
                    <a:pt x="19012" y="13877"/>
                    <a:pt x="19502" y="13289"/>
                    <a:pt x="19585" y="12429"/>
                  </a:cubicBezTo>
                  <a:close/>
                  <a:moveTo>
                    <a:pt x="21396" y="7042"/>
                  </a:moveTo>
                  <a:lnTo>
                    <a:pt x="20197" y="19513"/>
                  </a:lnTo>
                  <a:cubicBezTo>
                    <a:pt x="20087" y="20661"/>
                    <a:pt x="19433" y="21444"/>
                    <a:pt x="18736" y="21262"/>
                  </a:cubicBezTo>
                  <a:lnTo>
                    <a:pt x="1078" y="16653"/>
                  </a:lnTo>
                  <a:cubicBezTo>
                    <a:pt x="381" y="16472"/>
                    <a:pt x="-94" y="15394"/>
                    <a:pt x="16" y="14246"/>
                  </a:cubicBezTo>
                  <a:lnTo>
                    <a:pt x="1215" y="1775"/>
                  </a:lnTo>
                  <a:cubicBezTo>
                    <a:pt x="1325" y="627"/>
                    <a:pt x="1979" y="-156"/>
                    <a:pt x="2676" y="26"/>
                  </a:cubicBezTo>
                  <a:lnTo>
                    <a:pt x="20334" y="4635"/>
                  </a:lnTo>
                  <a:cubicBezTo>
                    <a:pt x="21031" y="4816"/>
                    <a:pt x="21506" y="5894"/>
                    <a:pt x="21396" y="70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4" name="Shape 10450">
              <a:extLst>
                <a:ext uri="{FF2B5EF4-FFF2-40B4-BE49-F238E27FC236}">
                  <a16:creationId xmlns:a16="http://schemas.microsoft.com/office/drawing/2014/main" id="{114540DA-BC00-79D6-EC1B-93A8DABD3031}"/>
                </a:ext>
              </a:extLst>
            </p:cNvPr>
            <p:cNvSpPr/>
            <p:nvPr/>
          </p:nvSpPr>
          <p:spPr>
            <a:xfrm>
              <a:off x="17597371" y="10224894"/>
              <a:ext cx="387029" cy="553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5" name="Shape 10451">
              <a:extLst>
                <a:ext uri="{FF2B5EF4-FFF2-40B4-BE49-F238E27FC236}">
                  <a16:creationId xmlns:a16="http://schemas.microsoft.com/office/drawing/2014/main" id="{C1C9E48E-5E06-6273-745A-7AC0477A4A9F}"/>
                </a:ext>
              </a:extLst>
            </p:cNvPr>
            <p:cNvSpPr/>
            <p:nvPr/>
          </p:nvSpPr>
          <p:spPr>
            <a:xfrm>
              <a:off x="16686920" y="10342144"/>
              <a:ext cx="536497" cy="85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6" name="Shape 10452">
              <a:extLst>
                <a:ext uri="{FF2B5EF4-FFF2-40B4-BE49-F238E27FC236}">
                  <a16:creationId xmlns:a16="http://schemas.microsoft.com/office/drawing/2014/main" id="{1D5C0060-932E-1057-D16C-08F70020B657}"/>
                </a:ext>
              </a:extLst>
            </p:cNvPr>
            <p:cNvSpPr/>
            <p:nvPr/>
          </p:nvSpPr>
          <p:spPr>
            <a:xfrm>
              <a:off x="16291801" y="10573209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7" name="Shape 10453">
              <a:extLst>
                <a:ext uri="{FF2B5EF4-FFF2-40B4-BE49-F238E27FC236}">
                  <a16:creationId xmlns:a16="http://schemas.microsoft.com/office/drawing/2014/main" id="{435CAAF1-A0AD-5DB9-2E4B-2D0206264A8B}"/>
                </a:ext>
              </a:extLst>
            </p:cNvPr>
            <p:cNvSpPr/>
            <p:nvPr/>
          </p:nvSpPr>
          <p:spPr>
            <a:xfrm>
              <a:off x="16950890" y="11189795"/>
              <a:ext cx="310646" cy="33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1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8" name="Shape 10454">
              <a:extLst>
                <a:ext uri="{FF2B5EF4-FFF2-40B4-BE49-F238E27FC236}">
                  <a16:creationId xmlns:a16="http://schemas.microsoft.com/office/drawing/2014/main" id="{812BE6B4-D529-0FE3-E10A-F60321B8BB27}"/>
                </a:ext>
              </a:extLst>
            </p:cNvPr>
            <p:cNvSpPr/>
            <p:nvPr/>
          </p:nvSpPr>
          <p:spPr>
            <a:xfrm>
              <a:off x="18327410" y="11333169"/>
              <a:ext cx="410124" cy="29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9" name="Shape 10455">
              <a:extLst>
                <a:ext uri="{FF2B5EF4-FFF2-40B4-BE49-F238E27FC236}">
                  <a16:creationId xmlns:a16="http://schemas.microsoft.com/office/drawing/2014/main" id="{2D129304-9B43-4DDC-841C-1194EADD13F0}"/>
                </a:ext>
              </a:extLst>
            </p:cNvPr>
            <p:cNvSpPr/>
            <p:nvPr/>
          </p:nvSpPr>
          <p:spPr>
            <a:xfrm>
              <a:off x="15200800" y="9711571"/>
              <a:ext cx="534280" cy="41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59" extrusionOk="0">
                  <a:moveTo>
                    <a:pt x="20046" y="0"/>
                  </a:moveTo>
                  <a:lnTo>
                    <a:pt x="18382" y="1612"/>
                  </a:lnTo>
                  <a:cubicBezTo>
                    <a:pt x="18349" y="1555"/>
                    <a:pt x="18183" y="1271"/>
                    <a:pt x="18183" y="1271"/>
                  </a:cubicBezTo>
                  <a:lnTo>
                    <a:pt x="16876" y="2541"/>
                  </a:lnTo>
                  <a:lnTo>
                    <a:pt x="17075" y="2882"/>
                  </a:lnTo>
                  <a:lnTo>
                    <a:pt x="16682" y="3264"/>
                  </a:lnTo>
                  <a:lnTo>
                    <a:pt x="3502" y="16032"/>
                  </a:lnTo>
                  <a:cubicBezTo>
                    <a:pt x="3033" y="16486"/>
                    <a:pt x="956" y="19168"/>
                    <a:pt x="714" y="20293"/>
                  </a:cubicBezTo>
                  <a:cubicBezTo>
                    <a:pt x="679" y="20454"/>
                    <a:pt x="682" y="20584"/>
                    <a:pt x="733" y="20670"/>
                  </a:cubicBezTo>
                  <a:cubicBezTo>
                    <a:pt x="1136" y="21359"/>
                    <a:pt x="4430" y="19041"/>
                    <a:pt x="4965" y="18523"/>
                  </a:cubicBezTo>
                  <a:lnTo>
                    <a:pt x="18142" y="5753"/>
                  </a:lnTo>
                  <a:lnTo>
                    <a:pt x="18535" y="5371"/>
                  </a:lnTo>
                  <a:lnTo>
                    <a:pt x="18743" y="5727"/>
                  </a:lnTo>
                  <a:lnTo>
                    <a:pt x="13621" y="10688"/>
                  </a:lnTo>
                  <a:lnTo>
                    <a:pt x="13920" y="11200"/>
                  </a:lnTo>
                  <a:lnTo>
                    <a:pt x="20349" y="4970"/>
                  </a:lnTo>
                  <a:cubicBezTo>
                    <a:pt x="20349" y="4970"/>
                    <a:pt x="20022" y="4416"/>
                    <a:pt x="19840" y="4106"/>
                  </a:cubicBezTo>
                  <a:lnTo>
                    <a:pt x="21504" y="2494"/>
                  </a:lnTo>
                  <a:cubicBezTo>
                    <a:pt x="21504" y="2494"/>
                    <a:pt x="20046" y="0"/>
                    <a:pt x="20046" y="0"/>
                  </a:cubicBezTo>
                  <a:close/>
                  <a:moveTo>
                    <a:pt x="714" y="20293"/>
                  </a:moveTo>
                  <a:cubicBezTo>
                    <a:pt x="727" y="20240"/>
                    <a:pt x="731" y="20197"/>
                    <a:pt x="751" y="20139"/>
                  </a:cubicBezTo>
                  <a:lnTo>
                    <a:pt x="480" y="20398"/>
                  </a:lnTo>
                  <a:cubicBezTo>
                    <a:pt x="370" y="20505"/>
                    <a:pt x="-96" y="21209"/>
                    <a:pt x="18" y="21404"/>
                  </a:cubicBezTo>
                  <a:cubicBezTo>
                    <a:pt x="133" y="21600"/>
                    <a:pt x="787" y="21217"/>
                    <a:pt x="897" y="21111"/>
                  </a:cubicBezTo>
                  <a:lnTo>
                    <a:pt x="1169" y="20846"/>
                  </a:lnTo>
                  <a:cubicBezTo>
                    <a:pt x="944" y="20888"/>
                    <a:pt x="778" y="20864"/>
                    <a:pt x="705" y="20740"/>
                  </a:cubicBezTo>
                  <a:cubicBezTo>
                    <a:pt x="649" y="20644"/>
                    <a:pt x="665" y="20481"/>
                    <a:pt x="714" y="2029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70" name="Shape 10456">
              <a:extLst>
                <a:ext uri="{FF2B5EF4-FFF2-40B4-BE49-F238E27FC236}">
                  <a16:creationId xmlns:a16="http://schemas.microsoft.com/office/drawing/2014/main" id="{8C041AB9-F295-B82B-A3F7-AAADCEF406F5}"/>
                </a:ext>
              </a:extLst>
            </p:cNvPr>
            <p:cNvSpPr/>
            <p:nvPr/>
          </p:nvSpPr>
          <p:spPr>
            <a:xfrm>
              <a:off x="15431053" y="9155014"/>
              <a:ext cx="444362" cy="29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</p:grpSp>
      <p:pic>
        <p:nvPicPr>
          <p:cNvPr id="2" name="Picture 2" descr="JGB - Wikipedia, la enciclopedia libre">
            <a:extLst>
              <a:ext uri="{FF2B5EF4-FFF2-40B4-BE49-F238E27FC236}">
                <a16:creationId xmlns:a16="http://schemas.microsoft.com/office/drawing/2014/main" id="{AE182355-5204-3B24-F79B-2E1085FF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61" y="259426"/>
            <a:ext cx="815276" cy="6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138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8367</TotalTime>
  <Words>769</Words>
  <Application>Microsoft Macintosh PowerPoint</Application>
  <PresentationFormat>Presentación en pantalla (16:9)</PresentationFormat>
  <Paragraphs>92</Paragraphs>
  <Slides>24</Slides>
  <Notes>24</Notes>
  <HiddenSlides>8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Oswald</vt:lpstr>
      <vt:lpstr>Lato Light</vt:lpstr>
      <vt:lpstr>Nunito</vt:lpstr>
      <vt:lpstr>Arial</vt:lpstr>
      <vt:lpstr>Oswald Medium</vt:lpstr>
      <vt:lpstr>Nunito Medium</vt:lpstr>
      <vt:lpstr>Wingdings</vt:lpstr>
      <vt:lpstr>Nunito Light</vt:lpstr>
      <vt:lpstr>Oswald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MINDLABS</dc:creator>
  <cp:lastModifiedBy>ALEJANDRA MEJIA RESTREPO</cp:lastModifiedBy>
  <cp:revision>92</cp:revision>
  <dcterms:modified xsi:type="dcterms:W3CDTF">2024-08-05T17:17:30Z</dcterms:modified>
</cp:coreProperties>
</file>